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64E0-91A7-4FE9-9436-CD4C95276666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7916-CF62-432E-81E0-C32DADADA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09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64E0-91A7-4FE9-9436-CD4C95276666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7916-CF62-432E-81E0-C32DADADA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18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64E0-91A7-4FE9-9436-CD4C95276666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7916-CF62-432E-81E0-C32DADADA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32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64E0-91A7-4FE9-9436-CD4C95276666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7916-CF62-432E-81E0-C32DADADA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57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64E0-91A7-4FE9-9436-CD4C95276666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7916-CF62-432E-81E0-C32DADADA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8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64E0-91A7-4FE9-9436-CD4C95276666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7916-CF62-432E-81E0-C32DADADA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43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64E0-91A7-4FE9-9436-CD4C95276666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7916-CF62-432E-81E0-C32DADADA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80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64E0-91A7-4FE9-9436-CD4C95276666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7916-CF62-432E-81E0-C32DADADA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03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64E0-91A7-4FE9-9436-CD4C95276666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7916-CF62-432E-81E0-C32DADADA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8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64E0-91A7-4FE9-9436-CD4C95276666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7916-CF62-432E-81E0-C32DADADA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1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64E0-91A7-4FE9-9436-CD4C95276666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7916-CF62-432E-81E0-C32DADADA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68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264E0-91A7-4FE9-9436-CD4C95276666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87916-CF62-432E-81E0-C32DADADA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3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335" y="1375640"/>
            <a:ext cx="4228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HEC (Revit-Dynamo) Bidding Automation Toolkit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335" y="3938162"/>
            <a:ext cx="245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hBAT</a:t>
            </a:r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335" y="4971589"/>
            <a:ext cx="245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hQAT</a:t>
            </a:r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8335" y="2596958"/>
            <a:ext cx="5346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HEC (Revit-Dynamo) Quantity-Calculation Automation Toolkit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94998" y="1986298"/>
            <a:ext cx="4907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HEC (Revit-Dynamo) Design Process Automation System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8335" y="4454875"/>
            <a:ext cx="245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hDAT</a:t>
            </a:r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8335" y="1986299"/>
            <a:ext cx="4215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HEC (Revit-Dynamo) Designing Assistant Toolkit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05289" y="4454875"/>
            <a:ext cx="245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hDPA</a:t>
            </a:r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5" name="오른쪽 대괄호 14"/>
          <p:cNvSpPr/>
          <p:nvPr/>
        </p:nvSpPr>
        <p:spPr>
          <a:xfrm>
            <a:off x="1465773" y="4030494"/>
            <a:ext cx="469959" cy="182714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005445" y="4639541"/>
            <a:ext cx="3834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38335" y="3105835"/>
            <a:ext cx="4716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HEC (Revit-Dynamo) Model-Consistency Check Toolkit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8335" y="5488303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hMCT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74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217909"/>
              </p:ext>
            </p:extLst>
          </p:nvPr>
        </p:nvGraphicFramePr>
        <p:xfrm>
          <a:off x="370705" y="3203377"/>
          <a:ext cx="1144235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441">
                  <a:extLst>
                    <a:ext uri="{9D8B030D-6E8A-4147-A177-3AD203B41FA5}">
                      <a16:colId xmlns:a16="http://schemas.microsoft.com/office/drawing/2014/main" val="2358508316"/>
                    </a:ext>
                  </a:extLst>
                </a:gridCol>
                <a:gridCol w="652358">
                  <a:extLst>
                    <a:ext uri="{9D8B030D-6E8A-4147-A177-3AD203B41FA5}">
                      <a16:colId xmlns:a16="http://schemas.microsoft.com/office/drawing/2014/main" val="3259406297"/>
                    </a:ext>
                  </a:extLst>
                </a:gridCol>
                <a:gridCol w="939396">
                  <a:extLst>
                    <a:ext uri="{9D8B030D-6E8A-4147-A177-3AD203B41FA5}">
                      <a16:colId xmlns:a16="http://schemas.microsoft.com/office/drawing/2014/main" val="2262894186"/>
                    </a:ext>
                  </a:extLst>
                </a:gridCol>
                <a:gridCol w="1213385">
                  <a:extLst>
                    <a:ext uri="{9D8B030D-6E8A-4147-A177-3AD203B41FA5}">
                      <a16:colId xmlns:a16="http://schemas.microsoft.com/office/drawing/2014/main" val="3142283072"/>
                    </a:ext>
                  </a:extLst>
                </a:gridCol>
                <a:gridCol w="1174244">
                  <a:extLst>
                    <a:ext uri="{9D8B030D-6E8A-4147-A177-3AD203B41FA5}">
                      <a16:colId xmlns:a16="http://schemas.microsoft.com/office/drawing/2014/main" val="2956279868"/>
                    </a:ext>
                  </a:extLst>
                </a:gridCol>
                <a:gridCol w="1187291">
                  <a:extLst>
                    <a:ext uri="{9D8B030D-6E8A-4147-A177-3AD203B41FA5}">
                      <a16:colId xmlns:a16="http://schemas.microsoft.com/office/drawing/2014/main" val="584129929"/>
                    </a:ext>
                  </a:extLst>
                </a:gridCol>
                <a:gridCol w="887207">
                  <a:extLst>
                    <a:ext uri="{9D8B030D-6E8A-4147-A177-3AD203B41FA5}">
                      <a16:colId xmlns:a16="http://schemas.microsoft.com/office/drawing/2014/main" val="399223382"/>
                    </a:ext>
                  </a:extLst>
                </a:gridCol>
                <a:gridCol w="743688">
                  <a:extLst>
                    <a:ext uri="{9D8B030D-6E8A-4147-A177-3AD203B41FA5}">
                      <a16:colId xmlns:a16="http://schemas.microsoft.com/office/drawing/2014/main" val="2595677745"/>
                    </a:ext>
                  </a:extLst>
                </a:gridCol>
                <a:gridCol w="726724">
                  <a:extLst>
                    <a:ext uri="{9D8B030D-6E8A-4147-A177-3AD203B41FA5}">
                      <a16:colId xmlns:a16="http://schemas.microsoft.com/office/drawing/2014/main" val="123514621"/>
                    </a:ext>
                  </a:extLst>
                </a:gridCol>
                <a:gridCol w="1050325">
                  <a:extLst>
                    <a:ext uri="{9D8B030D-6E8A-4147-A177-3AD203B41FA5}">
                      <a16:colId xmlns:a16="http://schemas.microsoft.com/office/drawing/2014/main" val="1435268400"/>
                    </a:ext>
                  </a:extLst>
                </a:gridCol>
                <a:gridCol w="1050324">
                  <a:extLst>
                    <a:ext uri="{9D8B030D-6E8A-4147-A177-3AD203B41FA5}">
                      <a16:colId xmlns:a16="http://schemas.microsoft.com/office/drawing/2014/main" val="1966877960"/>
                    </a:ext>
                  </a:extLst>
                </a:gridCol>
                <a:gridCol w="864971">
                  <a:extLst>
                    <a:ext uri="{9D8B030D-6E8A-4147-A177-3AD203B41FA5}">
                      <a16:colId xmlns:a16="http://schemas.microsoft.com/office/drawing/2014/main" val="1450607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Revit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Dynamo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Generative Design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Synchro4D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NavisWork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Civil 3D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S3D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Tekla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Advanced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Steel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Autodesk Forge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HEC</a:t>
                      </a: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6 space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264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hBAT</a:t>
                      </a:r>
                      <a:endParaRPr lang="en-US" altLang="ko-KR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●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●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○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○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○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○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○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○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○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○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459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hDAT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●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●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2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hQAT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●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●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○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○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○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○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○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○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○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○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090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99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hDPA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●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●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●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○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○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○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○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○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○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●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○</a:t>
                      </a:r>
                      <a:endParaRPr lang="ko-KR" altLang="en-US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57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495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36739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52619" y="402280"/>
            <a:ext cx="101078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hBAT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HEC 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(Revit-Dynamo) Bidding Automation 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Toolkit</a:t>
            </a:r>
          </a:p>
          <a:p>
            <a:r>
              <a:rPr lang="en-US" altLang="ko-KR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hDAT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HEC (Revit-Dynamo) Designing Assistant Toolkit</a:t>
            </a:r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hQAT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HEC (Revit-Dynamo) Quantity-Calculation Automation 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Toolkit</a:t>
            </a:r>
          </a:p>
          <a:p>
            <a:r>
              <a:rPr lang="en-US" altLang="ko-KR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hMCT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HEC (Revit-Dynamo) Model-Consistency Check Toolkit</a:t>
            </a:r>
          </a:p>
          <a:p>
            <a:endParaRPr lang="ko-KR" altLang="en-US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hDPA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HEC </a:t>
            </a:r>
            <a:r>
              <a:rPr lang="en-US" altLang="ko-KR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(Revit-Dynamo) Design Process Automation 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System (</a:t>
            </a:r>
            <a:r>
              <a:rPr lang="ko-KR" altLang="en-US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상기 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</a:t>
            </a:r>
            <a:r>
              <a:rPr lang="ko-KR" altLang="en-US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 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Toolkit</a:t>
            </a:r>
            <a:r>
              <a:rPr lang="ko-KR" altLang="en-US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통합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709" y="2573075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Use: </a:t>
            </a:r>
            <a:r>
              <a:rPr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●</a:t>
            </a:r>
            <a:endParaRPr lang="en-US" altLang="ko-KR" sz="14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Collaborate: </a:t>
            </a:r>
            <a:r>
              <a:rPr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○</a:t>
            </a:r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1273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155</Words>
  <Application>Microsoft Office PowerPoint</Application>
  <PresentationFormat>와이드스크린</PresentationFormat>
  <Paragraphs>68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현대하모니 L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</dc:creator>
  <cp:lastModifiedBy>장만규(JANG MAN KYU)</cp:lastModifiedBy>
  <cp:revision>18</cp:revision>
  <dcterms:created xsi:type="dcterms:W3CDTF">2022-12-06T04:21:54Z</dcterms:created>
  <dcterms:modified xsi:type="dcterms:W3CDTF">2022-12-06T06:37:07Z</dcterms:modified>
</cp:coreProperties>
</file>