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93" r:id="rId13"/>
    <p:sldId id="261" r:id="rId14"/>
    <p:sldId id="257" r:id="rId15"/>
    <p:sldId id="259" r:id="rId16"/>
    <p:sldId id="272" r:id="rId17"/>
    <p:sldId id="308" r:id="rId18"/>
    <p:sldId id="285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7" r:id="rId32"/>
    <p:sldId id="30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321377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44E7AB08-9010-5BBD-615C-98209B1E46AA}"/>
              </a:ext>
            </a:extLst>
          </p:cNvPr>
          <p:cNvSpPr/>
          <p:nvPr/>
        </p:nvSpPr>
        <p:spPr>
          <a:xfrm>
            <a:off x="5911702" y="1127051"/>
            <a:ext cx="2509284" cy="1233377"/>
          </a:xfrm>
          <a:prstGeom prst="wedgeRoundRectCallout">
            <a:avLst>
              <a:gd name="adj1" fmla="val -61935"/>
              <a:gd name="adj2" fmla="val 7284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으이그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이눔아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24" y="1286173"/>
            <a:ext cx="7652952" cy="42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4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95690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00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4843390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1670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9420" y="2206567"/>
            <a:ext cx="6429879" cy="3126631"/>
            <a:chOff x="190220" y="2282767"/>
            <a:chExt cx="6667780" cy="3242314"/>
          </a:xfrm>
        </p:grpSpPr>
        <p:grpSp>
          <p:nvGrpSpPr>
            <p:cNvPr id="9" name="그룹 8"/>
            <p:cNvGrpSpPr/>
            <p:nvPr/>
          </p:nvGrpSpPr>
          <p:grpSpPr>
            <a:xfrm>
              <a:off x="624797" y="2282767"/>
              <a:ext cx="6233203" cy="3242314"/>
              <a:chOff x="2619632" y="2090261"/>
              <a:chExt cx="6952736" cy="361659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632" y="2090261"/>
                <a:ext cx="6952736" cy="3616592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4679092" y="3303373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4679092" y="3572880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3562561" y="4362151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90220" y="3182073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8738" y="3459547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091" y="4118309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20099" y="2070099"/>
            <a:ext cx="4873401" cy="3479801"/>
            <a:chOff x="6096000" y="2057423"/>
            <a:chExt cx="5088527" cy="3633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8587" t="3884" r="13888" b="5372"/>
            <a:stretch/>
          </p:blipFill>
          <p:spPr>
            <a:xfrm>
              <a:off x="9129132" y="2057423"/>
              <a:ext cx="2055395" cy="3633410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8565874" y="411963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565874" y="448539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565874" y="485115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96000" y="3964420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007" y="4331506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8230" y="4698592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1886" y="1740330"/>
            <a:ext cx="188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기본 노드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30822" y="1740330"/>
            <a:ext cx="2291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Python Script 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24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94784"/>
            <a:ext cx="8116433" cy="666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1838" y="3253946"/>
            <a:ext cx="6367848" cy="3006811"/>
          </a:xfrm>
          <a:prstGeom prst="rect">
            <a:avLst/>
          </a:prstGeom>
          <a:noFill/>
          <a:ln w="222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18109" y="3916393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딕셔너리를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만들어 주는 함수</a:t>
            </a:r>
          </a:p>
        </p:txBody>
      </p:sp>
    </p:spTree>
    <p:extLst>
      <p:ext uri="{BB962C8B-B14F-4D97-AF65-F5344CB8AC3E}">
        <p14:creationId xmlns:p14="http://schemas.microsoft.com/office/powerpoint/2010/main" val="2196561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412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529" y="4303492"/>
            <a:ext cx="174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이전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딕셔너리에서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추출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(by key)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8101" y="3969005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추출된 데이터를 바탕으로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파생 데이터 연산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03441" y="4303492"/>
            <a:ext cx="210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이전 </a:t>
            </a:r>
            <a:r>
              <a:rPr lang="ko-KR" altLang="en-US" sz="1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딕셔너리에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데이터 반환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(by key)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901440" y="3703320"/>
            <a:ext cx="1061720" cy="1295400"/>
          </a:xfrm>
          <a:custGeom>
            <a:avLst/>
            <a:gdLst>
              <a:gd name="connsiteX0" fmla="*/ 0 w 1061720"/>
              <a:gd name="connsiteY0" fmla="*/ 0 h 1295400"/>
              <a:gd name="connsiteX1" fmla="*/ 254000 w 1061720"/>
              <a:gd name="connsiteY1" fmla="*/ 60960 h 1295400"/>
              <a:gd name="connsiteX2" fmla="*/ 396240 w 1061720"/>
              <a:gd name="connsiteY2" fmla="*/ 274320 h 1295400"/>
              <a:gd name="connsiteX3" fmla="*/ 513080 w 1061720"/>
              <a:gd name="connsiteY3" fmla="*/ 609600 h 1295400"/>
              <a:gd name="connsiteX4" fmla="*/ 624840 w 1061720"/>
              <a:gd name="connsiteY4" fmla="*/ 970280 h 1295400"/>
              <a:gd name="connsiteX5" fmla="*/ 762000 w 1061720"/>
              <a:gd name="connsiteY5" fmla="*/ 1183640 h 1295400"/>
              <a:gd name="connsiteX6" fmla="*/ 883920 w 1061720"/>
              <a:gd name="connsiteY6" fmla="*/ 1270000 h 1295400"/>
              <a:gd name="connsiteX7" fmla="*/ 1061720 w 1061720"/>
              <a:gd name="connsiteY7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1720" h="1295400">
                <a:moveTo>
                  <a:pt x="0" y="0"/>
                </a:moveTo>
                <a:cubicBezTo>
                  <a:pt x="93980" y="7620"/>
                  <a:pt x="187960" y="15240"/>
                  <a:pt x="254000" y="60960"/>
                </a:cubicBezTo>
                <a:cubicBezTo>
                  <a:pt x="320040" y="106680"/>
                  <a:pt x="353060" y="182880"/>
                  <a:pt x="396240" y="274320"/>
                </a:cubicBezTo>
                <a:cubicBezTo>
                  <a:pt x="439420" y="365760"/>
                  <a:pt x="474980" y="493607"/>
                  <a:pt x="513080" y="609600"/>
                </a:cubicBezTo>
                <a:cubicBezTo>
                  <a:pt x="551180" y="725593"/>
                  <a:pt x="583353" y="874607"/>
                  <a:pt x="624840" y="970280"/>
                </a:cubicBezTo>
                <a:cubicBezTo>
                  <a:pt x="666327" y="1065953"/>
                  <a:pt x="718820" y="1133687"/>
                  <a:pt x="762000" y="1183640"/>
                </a:cubicBezTo>
                <a:cubicBezTo>
                  <a:pt x="805180" y="1233593"/>
                  <a:pt x="833967" y="1251373"/>
                  <a:pt x="883920" y="1270000"/>
                </a:cubicBezTo>
                <a:cubicBezTo>
                  <a:pt x="933873" y="1288627"/>
                  <a:pt x="997796" y="1292013"/>
                  <a:pt x="1061720" y="1295400"/>
                </a:cubicBezTo>
              </a:path>
            </a:pathLst>
          </a:custGeom>
          <a:noFill/>
          <a:ln w="38100">
            <a:solidFill>
              <a:srgbClr val="FF00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8662416" y="4189356"/>
            <a:ext cx="1584960" cy="1179230"/>
          </a:xfrm>
          <a:custGeom>
            <a:avLst/>
            <a:gdLst>
              <a:gd name="connsiteX0" fmla="*/ 0 w 1584960"/>
              <a:gd name="connsiteY0" fmla="*/ 1175124 h 1179230"/>
              <a:gd name="connsiteX1" fmla="*/ 60960 w 1584960"/>
              <a:gd name="connsiteY1" fmla="*/ 1175124 h 1179230"/>
              <a:gd name="connsiteX2" fmla="*/ 243840 w 1584960"/>
              <a:gd name="connsiteY2" fmla="*/ 1132452 h 1179230"/>
              <a:gd name="connsiteX3" fmla="*/ 445008 w 1584960"/>
              <a:gd name="connsiteY3" fmla="*/ 1022724 h 1179230"/>
              <a:gd name="connsiteX4" fmla="*/ 585216 w 1584960"/>
              <a:gd name="connsiteY4" fmla="*/ 912996 h 1179230"/>
              <a:gd name="connsiteX5" fmla="*/ 676656 w 1584960"/>
              <a:gd name="connsiteY5" fmla="*/ 772788 h 1179230"/>
              <a:gd name="connsiteX6" fmla="*/ 804672 w 1584960"/>
              <a:gd name="connsiteY6" fmla="*/ 547236 h 1179230"/>
              <a:gd name="connsiteX7" fmla="*/ 999744 w 1584960"/>
              <a:gd name="connsiteY7" fmla="*/ 260724 h 1179230"/>
              <a:gd name="connsiteX8" fmla="*/ 1133856 w 1584960"/>
              <a:gd name="connsiteY8" fmla="*/ 132708 h 1179230"/>
              <a:gd name="connsiteX9" fmla="*/ 1274064 w 1584960"/>
              <a:gd name="connsiteY9" fmla="*/ 53460 h 1179230"/>
              <a:gd name="connsiteX10" fmla="*/ 1487424 w 1584960"/>
              <a:gd name="connsiteY10" fmla="*/ 4692 h 1179230"/>
              <a:gd name="connsiteX11" fmla="*/ 1584960 w 1584960"/>
              <a:gd name="connsiteY11" fmla="*/ 4692 h 11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4960" h="1179230">
                <a:moveTo>
                  <a:pt x="0" y="1175124"/>
                </a:moveTo>
                <a:cubicBezTo>
                  <a:pt x="10160" y="1178680"/>
                  <a:pt x="20320" y="1182236"/>
                  <a:pt x="60960" y="1175124"/>
                </a:cubicBezTo>
                <a:cubicBezTo>
                  <a:pt x="101600" y="1168012"/>
                  <a:pt x="179832" y="1157852"/>
                  <a:pt x="243840" y="1132452"/>
                </a:cubicBezTo>
                <a:cubicBezTo>
                  <a:pt x="307848" y="1107052"/>
                  <a:pt x="388112" y="1059300"/>
                  <a:pt x="445008" y="1022724"/>
                </a:cubicBezTo>
                <a:cubicBezTo>
                  <a:pt x="501904" y="986148"/>
                  <a:pt x="546608" y="954652"/>
                  <a:pt x="585216" y="912996"/>
                </a:cubicBezTo>
                <a:cubicBezTo>
                  <a:pt x="623824" y="871340"/>
                  <a:pt x="640080" y="833748"/>
                  <a:pt x="676656" y="772788"/>
                </a:cubicBezTo>
                <a:cubicBezTo>
                  <a:pt x="713232" y="711828"/>
                  <a:pt x="750824" y="632580"/>
                  <a:pt x="804672" y="547236"/>
                </a:cubicBezTo>
                <a:cubicBezTo>
                  <a:pt x="858520" y="461892"/>
                  <a:pt x="944880" y="329812"/>
                  <a:pt x="999744" y="260724"/>
                </a:cubicBezTo>
                <a:cubicBezTo>
                  <a:pt x="1054608" y="191636"/>
                  <a:pt x="1088136" y="167252"/>
                  <a:pt x="1133856" y="132708"/>
                </a:cubicBezTo>
                <a:cubicBezTo>
                  <a:pt x="1179576" y="98164"/>
                  <a:pt x="1215136" y="74796"/>
                  <a:pt x="1274064" y="53460"/>
                </a:cubicBezTo>
                <a:cubicBezTo>
                  <a:pt x="1332992" y="32124"/>
                  <a:pt x="1435608" y="12820"/>
                  <a:pt x="1487424" y="4692"/>
                </a:cubicBezTo>
                <a:cubicBezTo>
                  <a:pt x="1539240" y="-3436"/>
                  <a:pt x="1562100" y="628"/>
                  <a:pt x="1584960" y="4692"/>
                </a:cubicBezTo>
              </a:path>
            </a:pathLst>
          </a:custGeom>
          <a:noFill/>
          <a:ln w="38100">
            <a:solidFill>
              <a:srgbClr val="FF00FF">
                <a:alpha val="6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775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6257" y="1795760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유닛 별 위치 독립성 확보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266257" y="2409602"/>
            <a:ext cx="1829088" cy="178409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39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BBB24A54-810B-90E3-52B4-B220A351A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989"/>
            <a:ext cx="12192000" cy="5204021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F89A3DB3-2674-4C7E-B94D-2D7F5271FBCF}"/>
              </a:ext>
            </a:extLst>
          </p:cNvPr>
          <p:cNvSpPr/>
          <p:nvPr/>
        </p:nvSpPr>
        <p:spPr>
          <a:xfrm>
            <a:off x="3852863" y="1390651"/>
            <a:ext cx="854116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1CEF0BD4-B694-F309-280E-799CA4CA2282}"/>
              </a:ext>
            </a:extLst>
          </p:cNvPr>
          <p:cNvSpPr/>
          <p:nvPr/>
        </p:nvSpPr>
        <p:spPr>
          <a:xfrm>
            <a:off x="4706978" y="1390651"/>
            <a:ext cx="1498559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B299CD11-78E3-F429-8476-D76A93CC1B4A}"/>
              </a:ext>
            </a:extLst>
          </p:cNvPr>
          <p:cNvSpPr/>
          <p:nvPr/>
        </p:nvSpPr>
        <p:spPr>
          <a:xfrm>
            <a:off x="6205538" y="1390651"/>
            <a:ext cx="1366838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956F7679-DB9D-9C64-7A14-9F051B572F76}"/>
              </a:ext>
            </a:extLst>
          </p:cNvPr>
          <p:cNvSpPr/>
          <p:nvPr/>
        </p:nvSpPr>
        <p:spPr>
          <a:xfrm>
            <a:off x="3676651" y="2490788"/>
            <a:ext cx="1876424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AAABEE28-472B-40D7-9F1E-44A647BD1F80}"/>
              </a:ext>
            </a:extLst>
          </p:cNvPr>
          <p:cNvSpPr/>
          <p:nvPr/>
        </p:nvSpPr>
        <p:spPr>
          <a:xfrm>
            <a:off x="5553075" y="2490789"/>
            <a:ext cx="1457325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F23587AF-18E5-99A2-36B1-EDC53FFA60BD}"/>
              </a:ext>
            </a:extLst>
          </p:cNvPr>
          <p:cNvSpPr/>
          <p:nvPr/>
        </p:nvSpPr>
        <p:spPr>
          <a:xfrm>
            <a:off x="7010400" y="2490789"/>
            <a:ext cx="1943100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A12BAB3D-DF7F-7233-D5E9-0A4B3B2954CB}"/>
              </a:ext>
            </a:extLst>
          </p:cNvPr>
          <p:cNvSpPr/>
          <p:nvPr/>
        </p:nvSpPr>
        <p:spPr>
          <a:xfrm>
            <a:off x="3852862" y="3839417"/>
            <a:ext cx="2681287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5E396A79-A71F-69C7-CDA6-F4DDE6A83254}"/>
              </a:ext>
            </a:extLst>
          </p:cNvPr>
          <p:cNvSpPr/>
          <p:nvPr/>
        </p:nvSpPr>
        <p:spPr>
          <a:xfrm>
            <a:off x="6534149" y="3839417"/>
            <a:ext cx="1250951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589991F5-F907-70B9-4EA3-F3E59F3C7C36}"/>
              </a:ext>
            </a:extLst>
          </p:cNvPr>
          <p:cNvSpPr/>
          <p:nvPr/>
        </p:nvSpPr>
        <p:spPr>
          <a:xfrm>
            <a:off x="3759200" y="5082108"/>
            <a:ext cx="29210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3F4E74E-86AB-5968-7EFE-C71055CFE85B}"/>
              </a:ext>
            </a:extLst>
          </p:cNvPr>
          <p:cNvSpPr/>
          <p:nvPr/>
        </p:nvSpPr>
        <p:spPr>
          <a:xfrm>
            <a:off x="6680200" y="5082108"/>
            <a:ext cx="13462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2D46-1F06-104A-7F01-86E13B68D42C}"/>
              </a:ext>
            </a:extLst>
          </p:cNvPr>
          <p:cNvSpPr txBox="1"/>
          <p:nvPr/>
        </p:nvSpPr>
        <p:spPr>
          <a:xfrm>
            <a:off x="8862907" y="5822979"/>
            <a:ext cx="3228063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96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50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00FF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844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1715F6-E923-7E1C-B727-7DC0DC51D511}"/>
              </a:ext>
            </a:extLst>
          </p:cNvPr>
          <p:cNvSpPr txBox="1"/>
          <p:nvPr/>
        </p:nvSpPr>
        <p:spPr>
          <a:xfrm>
            <a:off x="3048886" y="2037753"/>
            <a:ext cx="6097772" cy="2782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바보는 복잡성을 간과한다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실용주의자는 복잡성을 견디어 낸다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어떤 이는 회피한다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천재는 복잡성을 제거한다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33333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r">
              <a:lnSpc>
                <a:spcPct val="20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–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알랜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펄리스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(Alen Perlis)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886" y="2767914"/>
            <a:ext cx="5617132" cy="383059"/>
          </a:xfrm>
          <a:prstGeom prst="rect">
            <a:avLst/>
          </a:pr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77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2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420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101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8229" y="3228974"/>
            <a:ext cx="713392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921" y="3228974"/>
            <a:ext cx="107154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14699" y="3228974"/>
            <a:ext cx="678481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7481" y="3228974"/>
            <a:ext cx="8074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9640" y="3228974"/>
            <a:ext cx="7315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43385" y="3228974"/>
            <a:ext cx="355935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61545" y="3228974"/>
            <a:ext cx="133350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732</Words>
  <Application>Microsoft Office PowerPoint</Application>
  <PresentationFormat>와이드스크린</PresentationFormat>
  <Paragraphs>166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샤크라노바아이</cp:lastModifiedBy>
  <cp:revision>145</cp:revision>
  <dcterms:created xsi:type="dcterms:W3CDTF">2022-11-07T01:24:35Z</dcterms:created>
  <dcterms:modified xsi:type="dcterms:W3CDTF">2022-11-18T05:23:18Z</dcterms:modified>
</cp:coreProperties>
</file>