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884" y="-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2BB6-E37A-48B6-9966-A9AF97AC07AD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41CE-C1F2-45F7-9028-27E269F23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78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2BB6-E37A-48B6-9966-A9AF97AC07AD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41CE-C1F2-45F7-9028-27E269F23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3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2BB6-E37A-48B6-9966-A9AF97AC07AD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41CE-C1F2-45F7-9028-27E269F23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03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2BB6-E37A-48B6-9966-A9AF97AC07AD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41CE-C1F2-45F7-9028-27E269F23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59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2BB6-E37A-48B6-9966-A9AF97AC07AD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41CE-C1F2-45F7-9028-27E269F23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8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2BB6-E37A-48B6-9966-A9AF97AC07AD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41CE-C1F2-45F7-9028-27E269F23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4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2BB6-E37A-48B6-9966-A9AF97AC07AD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41CE-C1F2-45F7-9028-27E269F23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38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2BB6-E37A-48B6-9966-A9AF97AC07AD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41CE-C1F2-45F7-9028-27E269F23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84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2BB6-E37A-48B6-9966-A9AF97AC07AD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41CE-C1F2-45F7-9028-27E269F23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4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2BB6-E37A-48B6-9966-A9AF97AC07AD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41CE-C1F2-45F7-9028-27E269F23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29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2BB6-E37A-48B6-9966-A9AF97AC07AD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141CE-C1F2-45F7-9028-27E269F23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20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52BB6-E37A-48B6-9966-A9AF97AC07AD}" type="datetimeFigureOut">
              <a:rPr lang="ko-KR" altLang="en-US" smtClean="0"/>
              <a:t>2022-12-09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141CE-C1F2-45F7-9028-27E269F238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96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/>
          <p:cNvSpPr/>
          <p:nvPr/>
        </p:nvSpPr>
        <p:spPr>
          <a:xfrm>
            <a:off x="2857500" y="1924050"/>
            <a:ext cx="5895975" cy="1447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4611313" y="2826511"/>
            <a:ext cx="775523" cy="451463"/>
            <a:chOff x="5654821" y="4287807"/>
            <a:chExt cx="891783" cy="519143"/>
          </a:xfrm>
        </p:grpSpPr>
        <p:sp>
          <p:nvSpPr>
            <p:cNvPr id="79" name="직사각형 78"/>
            <p:cNvSpPr/>
            <p:nvPr/>
          </p:nvSpPr>
          <p:spPr>
            <a:xfrm>
              <a:off x="5654821" y="4287807"/>
              <a:ext cx="891783" cy="4924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5654821" y="4383057"/>
              <a:ext cx="891783" cy="13179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5710158" y="4514850"/>
              <a:ext cx="255549" cy="2921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228064" y="4514850"/>
              <a:ext cx="255549" cy="2921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3052885" y="2675889"/>
            <a:ext cx="588489" cy="602086"/>
            <a:chOff x="2873879" y="2388955"/>
            <a:chExt cx="868942" cy="889019"/>
          </a:xfrm>
        </p:grpSpPr>
        <p:sp>
          <p:nvSpPr>
            <p:cNvPr id="71" name="직사각형 70"/>
            <p:cNvSpPr/>
            <p:nvPr/>
          </p:nvSpPr>
          <p:spPr>
            <a:xfrm>
              <a:off x="3007691" y="2969224"/>
              <a:ext cx="735130" cy="3087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/>
            <p:cNvSpPr/>
            <p:nvPr/>
          </p:nvSpPr>
          <p:spPr>
            <a:xfrm>
              <a:off x="3007691" y="2683474"/>
              <a:ext cx="300659" cy="28575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3217361" y="2683474"/>
              <a:ext cx="300659" cy="28575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/>
            <p:cNvSpPr/>
            <p:nvPr/>
          </p:nvSpPr>
          <p:spPr>
            <a:xfrm>
              <a:off x="3442162" y="2683474"/>
              <a:ext cx="300659" cy="285750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873879" y="2388955"/>
              <a:ext cx="134975" cy="8890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3671580" y="2224216"/>
            <a:ext cx="891783" cy="1053758"/>
            <a:chOff x="4777945" y="2224216"/>
            <a:chExt cx="891783" cy="1053758"/>
          </a:xfrm>
        </p:grpSpPr>
        <p:sp>
          <p:nvSpPr>
            <p:cNvPr id="5" name="직사각형 4"/>
            <p:cNvSpPr/>
            <p:nvPr/>
          </p:nvSpPr>
          <p:spPr>
            <a:xfrm>
              <a:off x="4777945" y="2224216"/>
              <a:ext cx="891783" cy="105375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896215" y="2307767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896215" y="2474454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896215" y="2641141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896215" y="2807828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048615" y="2307767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048615" y="2474454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048615" y="2641141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048615" y="2807828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201015" y="2307767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201015" y="2474454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201015" y="2641141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201015" y="2807828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53415" y="2307767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353415" y="2474454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353415" y="2641141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353415" y="2807828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502365" y="2307767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502365" y="2474454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502365" y="2641141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502365" y="2807828"/>
              <a:ext cx="45719" cy="811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3266600" y="2946742"/>
            <a:ext cx="2091743" cy="369332"/>
            <a:chOff x="3266600" y="2908642"/>
            <a:chExt cx="2091743" cy="369332"/>
          </a:xfrm>
        </p:grpSpPr>
        <p:sp>
          <p:nvSpPr>
            <p:cNvPr id="6" name="직사각형 5"/>
            <p:cNvSpPr/>
            <p:nvPr/>
          </p:nvSpPr>
          <p:spPr>
            <a:xfrm>
              <a:off x="3266600" y="2908642"/>
              <a:ext cx="3305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A</a:t>
              </a:r>
              <a:endParaRPr lang="ko-KR" alt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MS PGothic" panose="020B0600070205080204" pitchFamily="34" charset="-128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955407" y="2908642"/>
              <a:ext cx="3321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B</a:t>
              </a:r>
              <a:endParaRPr lang="ko-KR" alt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MS PGothic" panose="020B0600070205080204" pitchFamily="34" charset="-128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08608" y="2908642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C</a:t>
              </a:r>
              <a:endParaRPr lang="ko-KR" altLang="en-US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MS PGothic" panose="020B0600070205080204" pitchFamily="34" charset="-128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103145" y="2969225"/>
              <a:ext cx="2551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MS PGothic" panose="020B0600070205080204" pitchFamily="34" charset="-128"/>
                  <a:ea typeface="MS PGothic" panose="020B0600070205080204" pitchFamily="34" charset="-128"/>
                </a:rPr>
                <a:t>s</a:t>
              </a:r>
              <a:endParaRPr lang="ko-KR" altLang="en-US" sz="1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MS PGothic" panose="020B0600070205080204" pitchFamily="34" charset="-128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570211" y="2182011"/>
            <a:ext cx="2779928" cy="975667"/>
            <a:chOff x="5570211" y="2182011"/>
            <a:chExt cx="2779928" cy="975667"/>
          </a:xfrm>
        </p:grpSpPr>
        <p:sp>
          <p:nvSpPr>
            <p:cNvPr id="4" name="TextBox 3"/>
            <p:cNvSpPr txBox="1"/>
            <p:nvPr/>
          </p:nvSpPr>
          <p:spPr>
            <a:xfrm>
              <a:off x="5570211" y="2182011"/>
              <a:ext cx="27799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MS PGothic" panose="020B0600070205080204" pitchFamily="34" charset="-128"/>
                  <a:ea typeface="MS PGothic" panose="020B0600070205080204" pitchFamily="34" charset="-128"/>
                </a:rPr>
                <a:t>A</a:t>
              </a:r>
              <a:r>
                <a:rPr lang="en-US" altLang="ko-KR" sz="1200" dirty="0" smtClean="0">
                  <a:latin typeface="MS PGothic" panose="020B0600070205080204" pitchFamily="34" charset="-128"/>
                  <a:ea typeface="MS PGothic" panose="020B0600070205080204" pitchFamily="34" charset="-128"/>
                </a:rPr>
                <a:t>rchitecture, engineering &amp; construction</a:t>
              </a:r>
              <a:endParaRPr lang="ko-KR" altLang="en-US" sz="1200" dirty="0">
                <a:latin typeface="MS PGothic" panose="020B0600070205080204" pitchFamily="34" charset="-128"/>
                <a:ea typeface="리디바탕" panose="020B0600000101010101" pitchFamily="34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35684" y="2531345"/>
              <a:ext cx="1050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MS PGothic" panose="020B0600070205080204" pitchFamily="34" charset="-128"/>
                  <a:ea typeface="MS PGothic" panose="020B0600070205080204" pitchFamily="34" charset="-128"/>
                </a:rPr>
                <a:t>B</a:t>
              </a:r>
              <a:r>
                <a:rPr lang="en-US" altLang="ko-KR" sz="1200" dirty="0" smtClean="0">
                  <a:latin typeface="MS PGothic" panose="020B0600070205080204" pitchFamily="34" charset="-128"/>
                  <a:ea typeface="MS PGothic" panose="020B0600070205080204" pitchFamily="34" charset="-128"/>
                </a:rPr>
                <a:t>ased users’</a:t>
              </a:r>
              <a:endParaRPr lang="ko-KR" altLang="en-US" sz="1200" dirty="0">
                <a:latin typeface="MS PGothic" panose="020B0600070205080204" pitchFamily="34" charset="-128"/>
                <a:ea typeface="리디바탕" panose="020B0600000101010101" pitchFamily="34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351695" y="2880679"/>
              <a:ext cx="1133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MS PGothic" panose="020B0600070205080204" pitchFamily="34" charset="-128"/>
                  <a:ea typeface="MS PGothic" panose="020B0600070205080204" pitchFamily="34" charset="-128"/>
                </a:rPr>
                <a:t>C</a:t>
              </a:r>
              <a:r>
                <a:rPr lang="en-US" altLang="ko-KR" sz="1200" dirty="0" smtClean="0">
                  <a:latin typeface="MS PGothic" panose="020B0600070205080204" pitchFamily="34" charset="-128"/>
                  <a:ea typeface="MS PGothic" panose="020B0600070205080204" pitchFamily="34" charset="-128"/>
                </a:rPr>
                <a:t>oding </a:t>
              </a:r>
              <a:r>
                <a:rPr lang="en-US" altLang="ko-KR" sz="1200" b="1" dirty="0" smtClean="0">
                  <a:latin typeface="MS PGothic" panose="020B0600070205080204" pitchFamily="34" charset="-128"/>
                  <a:ea typeface="MS PGothic" panose="020B0600070205080204" pitchFamily="34" charset="-128"/>
                </a:rPr>
                <a:t>s</a:t>
              </a:r>
              <a:r>
                <a:rPr lang="en-US" altLang="ko-KR" sz="1200" dirty="0" smtClean="0">
                  <a:latin typeface="MS PGothic" panose="020B0600070205080204" pitchFamily="34" charset="-128"/>
                  <a:ea typeface="MS PGothic" panose="020B0600070205080204" pitchFamily="34" charset="-128"/>
                </a:rPr>
                <a:t>ociety</a:t>
              </a:r>
              <a:endParaRPr lang="ko-KR" altLang="en-US" sz="1200" dirty="0">
                <a:latin typeface="MS PGothic" panose="020B0600070205080204" pitchFamily="34" charset="-128"/>
                <a:ea typeface="리디바탕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57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14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MS PGothic</vt:lpstr>
      <vt:lpstr>리디바탕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</dc:creator>
  <cp:lastModifiedBy>장만규(JANG MAN KYU)</cp:lastModifiedBy>
  <cp:revision>10</cp:revision>
  <dcterms:created xsi:type="dcterms:W3CDTF">2022-12-09T02:04:11Z</dcterms:created>
  <dcterms:modified xsi:type="dcterms:W3CDTF">2022-12-09T04:12:35Z</dcterms:modified>
</cp:coreProperties>
</file>