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0F-5B2F-4868-AC4D-0DA7B5534E65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0F-5B2F-4868-AC4D-0DA7B5534E65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2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0F-5B2F-4868-AC4D-0DA7B5534E65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6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0F-5B2F-4868-AC4D-0DA7B5534E65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3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0F-5B2F-4868-AC4D-0DA7B5534E65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2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0F-5B2F-4868-AC4D-0DA7B5534E65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5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0F-5B2F-4868-AC4D-0DA7B5534E65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3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0F-5B2F-4868-AC4D-0DA7B5534E65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8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0F-5B2F-4868-AC4D-0DA7B5534E65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00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0F-5B2F-4868-AC4D-0DA7B5534E65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090F-5B2F-4868-AC4D-0DA7B5534E65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4090F-5B2F-4868-AC4D-0DA7B5534E65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A188-C150-468A-BEB5-9B2F1B57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29000" y="495300"/>
            <a:ext cx="5715000" cy="571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800" dirty="0" smtClean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ctr"/>
            <a:r>
              <a:rPr lang="en-US" altLang="ko-K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A B Cs</a:t>
            </a:r>
            <a:endParaRPr lang="en-US" altLang="ko-KR" sz="7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52850" y="2191599"/>
            <a:ext cx="5193442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  <a:r>
              <a:rPr lang="en-US" altLang="ko-KR" sz="20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rchitecture, engineering &amp; construction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B</a:t>
            </a:r>
            <a:r>
              <a:rPr lang="en-US" altLang="ko-KR" sz="2400" dirty="0" smtClean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ased users’</a:t>
            </a:r>
            <a:endParaRPr lang="en-US" altLang="ko-KR" sz="2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</a:t>
            </a:r>
            <a:r>
              <a:rPr lang="en-US" altLang="ko-KR" sz="2400" dirty="0" smtClean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oding</a:t>
            </a:r>
            <a:endParaRPr lang="en-US" altLang="ko-KR" sz="16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</a:t>
            </a:r>
            <a:r>
              <a:rPr lang="en-US" altLang="ko-KR" sz="2400" dirty="0">
                <a:solidFill>
                  <a:schemeClr val="bg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ociety</a:t>
            </a:r>
            <a:endParaRPr lang="ko-KR" altLang="en-US" sz="2400" dirty="0">
              <a:solidFill>
                <a:schemeClr val="bg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0" y="4881723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 smtClean="0">
                <a:latin typeface="MS PGothic" panose="020B0600070205080204" pitchFamily="34" charset="-128"/>
                <a:ea typeface="리디바탕" panose="020B0600000101010101" pitchFamily="34" charset="-127"/>
              </a:rPr>
              <a:t>건축·</a:t>
            </a:r>
            <a:r>
              <a:rPr lang="ko-KR" altLang="en-US" sz="2400" dirty="0" err="1" smtClean="0">
                <a:latin typeface="MS PGothic" panose="020B0600070205080204" pitchFamily="34" charset="-128"/>
                <a:ea typeface="리디바탕" panose="020B0600000101010101" pitchFamily="34" charset="-127"/>
              </a:rPr>
              <a:t>엔지니어링</a:t>
            </a:r>
            <a:r>
              <a:rPr lang="ko-KR" altLang="en-US" sz="2400" dirty="0" smtClean="0">
                <a:latin typeface="MS PGothic" panose="020B0600070205080204" pitchFamily="34" charset="-128"/>
                <a:ea typeface="리디바탕" panose="020B0600000101010101" pitchFamily="34" charset="-127"/>
              </a:rPr>
              <a:t> · 건설 </a:t>
            </a:r>
            <a:r>
              <a:rPr lang="ko-KR" altLang="en-US" sz="2400" dirty="0" smtClean="0">
                <a:latin typeface="MS PGothic" panose="020B0600070205080204" pitchFamily="34" charset="-128"/>
                <a:ea typeface="리디바탕" panose="020B0600000101010101" pitchFamily="34" charset="-127"/>
              </a:rPr>
              <a:t>분야 </a:t>
            </a:r>
            <a:r>
              <a:rPr lang="ko-KR" altLang="en-US" sz="2400" dirty="0" err="1" smtClean="0">
                <a:latin typeface="MS PGothic" panose="020B0600070205080204" pitchFamily="34" charset="-128"/>
                <a:ea typeface="리디바탕" panose="020B0600000101010101" pitchFamily="34" charset="-127"/>
              </a:rPr>
              <a:t>코더들</a:t>
            </a:r>
            <a:r>
              <a:rPr lang="ko-KR" altLang="en-US" sz="2400" dirty="0" smtClean="0">
                <a:latin typeface="MS PGothic" panose="020B0600070205080204" pitchFamily="34" charset="-128"/>
                <a:ea typeface="리디바탕" panose="020B0600000101010101" pitchFamily="34" charset="-127"/>
              </a:rPr>
              <a:t> 모임</a:t>
            </a:r>
            <a:endParaRPr lang="ko-KR" altLang="en-US" sz="2400" dirty="0">
              <a:latin typeface="MS PGothic" panose="020B0600070205080204" pitchFamily="34" charset="-128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01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29000" y="495300"/>
            <a:ext cx="5715000" cy="571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A B C s</a:t>
            </a:r>
            <a:endParaRPr lang="en-US" altLang="ko-KR" sz="8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942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MS PGothic</vt:lpstr>
      <vt:lpstr>리디바탕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</dc:creator>
  <cp:lastModifiedBy>장만규(JANG MAN KYU)</cp:lastModifiedBy>
  <cp:revision>5</cp:revision>
  <dcterms:created xsi:type="dcterms:W3CDTF">2022-12-07T07:56:11Z</dcterms:created>
  <dcterms:modified xsi:type="dcterms:W3CDTF">2022-12-09T04:32:21Z</dcterms:modified>
</cp:coreProperties>
</file>