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B9592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789051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876800"/>
            <a:ext cx="2488456" cy="122150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368502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368502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615190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67835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5928"/>
              </p:ext>
            </p:extLst>
          </p:nvPr>
        </p:nvGraphicFramePr>
        <p:xfrm>
          <a:off x="7181850" y="1480456"/>
          <a:ext cx="4695967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6128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9729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3037084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302511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5802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64924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A03AF032-00019 Concrete Work Superstructure Work Structural Concrete  Cement Type-1 30MPa ≤ F'c (Cylinder Strength) &lt; 35MPa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=V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Form1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=A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Rebar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194074636</TotalTime>
  <Words>1434</Words>
  <Application>Microsoft Office PowerPoint</Application>
  <PresentationFormat>와이드스크린</PresentationFormat>
  <Paragraphs>499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219</cp:revision>
  <dcterms:created xsi:type="dcterms:W3CDTF">2024-09-10T03:41:37Z</dcterms:created>
  <dcterms:modified xsi:type="dcterms:W3CDTF">2025-01-08T14:10:03Z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