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1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8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7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60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4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0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2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80521"/>
            <a:ext cx="11145805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1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1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94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539" b="-1"/>
          <a:stretch/>
        </p:blipFill>
        <p:spPr>
          <a:xfrm>
            <a:off x="507554" y="2211185"/>
            <a:ext cx="8217346" cy="45262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05700" y="2505075"/>
            <a:ext cx="781050" cy="142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4" y="53967"/>
            <a:ext cx="8217346" cy="2106418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 flipV="1">
            <a:off x="2842260" y="1866900"/>
            <a:ext cx="4663440" cy="70961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29740" y="941441"/>
            <a:ext cx="1089660" cy="98641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4850" y="1028700"/>
            <a:ext cx="146050" cy="755650"/>
          </a:xfrm>
          <a:prstGeom prst="rect">
            <a:avLst/>
          </a:prstGeom>
          <a:solidFill>
            <a:srgbClr val="92D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120900" y="1270000"/>
            <a:ext cx="2159000" cy="0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48150" y="1115060"/>
            <a:ext cx="298450" cy="853440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546600" y="1270000"/>
            <a:ext cx="641350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87950" y="1115060"/>
            <a:ext cx="298450" cy="281940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924925" y="1861167"/>
            <a:ext cx="0" cy="4590433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pen Delivery Box Flat Isometric Icon. Vector Illustration Of An Open Gift  Box With Product Packaging Inside. Postal Service Logo Stock Vector -  Illustration of isometric, delivery: 19814317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34667" r="14042" b="8191"/>
          <a:stretch/>
        </p:blipFill>
        <p:spPr bwMode="auto">
          <a:xfrm>
            <a:off x="9641599" y="53967"/>
            <a:ext cx="1666424" cy="131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rcRect l="44584" t="43269" r="38229" b="23654"/>
          <a:stretch/>
        </p:blipFill>
        <p:spPr>
          <a:xfrm>
            <a:off x="9048750" y="1861167"/>
            <a:ext cx="3143250" cy="32766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/>
          <a:srcRect l="44086" t="67791" r="40269" b="24169"/>
          <a:stretch/>
        </p:blipFill>
        <p:spPr>
          <a:xfrm>
            <a:off x="9044218" y="5458507"/>
            <a:ext cx="2861187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8022475" y="2699367"/>
            <a:ext cx="2847975" cy="4001573"/>
            <a:chOff x="962025" y="2699367"/>
            <a:chExt cx="3267075" cy="4590433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962025" y="2699367"/>
              <a:ext cx="0" cy="4590433"/>
            </a:xfrm>
            <a:prstGeom prst="line">
              <a:avLst/>
            </a:prstGeom>
            <a:ln w="920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l="44584" t="43269" r="38229" b="23654"/>
            <a:stretch/>
          </p:blipFill>
          <p:spPr>
            <a:xfrm>
              <a:off x="1085850" y="2699367"/>
              <a:ext cx="3143250" cy="32766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44086" t="67791" r="40269" b="24169"/>
            <a:stretch/>
          </p:blipFill>
          <p:spPr>
            <a:xfrm>
              <a:off x="1081318" y="6296707"/>
              <a:ext cx="2861187" cy="796413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962025" y="232085"/>
            <a:ext cx="9850467" cy="2378382"/>
            <a:chOff x="123313" y="320985"/>
            <a:chExt cx="8401438" cy="2028516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16021" t="31464" r="3817" b="32804"/>
            <a:stretch/>
          </p:blipFill>
          <p:spPr>
            <a:xfrm>
              <a:off x="123313" y="320985"/>
              <a:ext cx="8401438" cy="202851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580390" y="1176391"/>
              <a:ext cx="1089660" cy="986419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구부러진 연결선 9"/>
            <p:cNvCxnSpPr/>
            <p:nvPr/>
          </p:nvCxnSpPr>
          <p:spPr>
            <a:xfrm flipV="1">
              <a:off x="1670050" y="1084580"/>
              <a:ext cx="4380230" cy="487680"/>
            </a:xfrm>
            <a:prstGeom prst="curvedConnector3">
              <a:avLst/>
            </a:prstGeom>
            <a:ln w="254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074920" y="1281149"/>
              <a:ext cx="678180" cy="420651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구부러진 연결선 13"/>
            <p:cNvCxnSpPr/>
            <p:nvPr/>
          </p:nvCxnSpPr>
          <p:spPr>
            <a:xfrm flipV="1">
              <a:off x="5753100" y="1165366"/>
              <a:ext cx="322847" cy="277354"/>
            </a:xfrm>
            <a:prstGeom prst="curvedConnector3">
              <a:avLst/>
            </a:prstGeom>
            <a:ln w="25400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261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55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99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63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96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7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53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와이드스크린</PresentationFormat>
  <Paragraphs>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8</cp:revision>
  <dcterms:created xsi:type="dcterms:W3CDTF">2021-07-28T04:32:25Z</dcterms:created>
  <dcterms:modified xsi:type="dcterms:W3CDTF">2021-07-28T08:35:16Z</dcterms:modified>
</cp:coreProperties>
</file>