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2" r:id="rId9"/>
    <p:sldId id="267" r:id="rId10"/>
    <p:sldId id="268" r:id="rId11"/>
    <p:sldId id="271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8270</TotalTime>
  <Words>1134</Words>
  <Application>Microsoft Office PowerPoint</Application>
  <PresentationFormat>와이드스크린</PresentationFormat>
  <Paragraphs>423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173</cp:revision>
  <dcterms:created xsi:type="dcterms:W3CDTF">2024-09-10T03:41:37Z</dcterms:created>
  <dcterms:modified xsi:type="dcterms:W3CDTF">2024-10-21T14:03:38Z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