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6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4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6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7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5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8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8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9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9606-CB72-42E1-85AA-C7292075FE79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68048-D066-4677-B62B-E729F4DD3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0437" cy="29962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6224"/>
            <a:ext cx="5860437" cy="3237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437" y="1713339"/>
            <a:ext cx="6331563" cy="26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7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1</cp:revision>
  <dcterms:created xsi:type="dcterms:W3CDTF">2021-08-12T06:20:23Z</dcterms:created>
  <dcterms:modified xsi:type="dcterms:W3CDTF">2021-08-12T06:20:37Z</dcterms:modified>
</cp:coreProperties>
</file>