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69" r:id="rId7"/>
    <p:sldId id="263" r:id="rId8"/>
    <p:sldId id="264" r:id="rId9"/>
    <p:sldId id="265" r:id="rId10"/>
    <p:sldId id="266" r:id="rId11"/>
    <p:sldId id="262" r:id="rId12"/>
    <p:sldId id="267" r:id="rId13"/>
    <p:sldId id="268" r:id="rId14"/>
    <p:sldId id="271" r:id="rId15"/>
    <p:sldId id="272" r:id="rId16"/>
    <p:sldId id="276" r:id="rId17"/>
    <p:sldId id="273" r:id="rId18"/>
    <p:sldId id="270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B9592"/>
    <a:srgbClr val="FF00FF"/>
    <a:srgbClr val="F0F0F0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C436-74B0-C54E-9839-7C7F458C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F32C1-EFCE-C41F-2B73-107973C9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194D1-9D3B-7A8D-D375-255A1898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92088-2EE1-EC0B-94FD-4DD8C20F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9FAF7-C383-28B8-BDF2-AF8C920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B431-B8F7-5DC7-18A9-DFD196CE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02EA-BD62-A8CD-40DB-02C8331A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50E0-58D6-B2EE-ADD8-2507EA2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BD44-CD01-A8F3-22F8-B88174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5B-AFFA-E921-453C-A940F9BD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CF610-0FC3-309E-EA14-8B732B85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FD47-7F99-CDA5-0251-0492ACC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DF15-49E7-A4F9-4E4A-EBE64258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B084-0D3A-6461-8CDE-A5E0526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A288-1554-A63C-431E-D54ABD9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5C526-3704-712D-71EB-24B8CF1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8CF3E-666E-1F7C-09EE-4A9E6F38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F2C0-2FFC-CC40-EDA8-517C9EE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76624-E91A-AB08-E7DA-4DD98D7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217EC-FCE6-53CF-52EB-A90BE68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AA5D5-4121-9ACD-2F80-B72AF38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70085-2A89-3AAB-2D6E-0EDF0CA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CE6F3-28B3-CA01-F517-DAAE21B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42E0A-666A-F75B-0248-278CC1F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B12C-1B43-8527-7369-238097C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824D-3973-2EF5-8672-63ED83D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7078E-DCD4-7B7B-38E5-7879FB76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B7B49-BAEC-0D96-ACE4-9550B484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13915-09DA-DDED-8A47-291B98E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E9865-A20C-4845-B72E-B8F9F00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5CA12-832D-EBCB-8CBF-A0B66D4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0F9E-C17E-3B57-5208-C121BBC9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896A5-DE84-FBBB-A9EE-03680488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18D09-C78F-BA3B-5B70-F5B10B2C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45D73-7F26-638A-9CC4-39B5BF4C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00444-428D-9CBD-0723-71659181C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4129-6A95-C64F-E8CA-0E3F739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46CF4-1386-BC4B-DE6B-E8DE9218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04073A-F4C9-F0CB-CEB0-4A7B5410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8C7D-FD65-2285-D635-0F6717F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A3710-2524-A5E0-B09A-F5B7615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1F0C-230F-6520-09C4-6925034C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BB6B5-9DF9-8EED-AA63-6452B461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5C401-0422-7D27-3A8F-F776D02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76AE6-1425-89EB-6746-50E74ECD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7BEBF-53F9-9728-8473-96F2DA5E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3417-D781-6E78-92CB-C31BF643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798A7-CCBB-6BE2-B065-9C6867DE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0BEF8-3651-1598-6FC7-7F6C64F9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DF1B-EBAA-FD25-77C0-34D1038B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AF183-5514-934C-B957-675AABD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7074-C325-C909-363D-A223631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36BD-4AB3-7703-1D5D-5585F4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7C8B2-22EF-36B6-AA67-3D95FC66A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8D7BC-9C9F-E30F-98C6-2A2AEA8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499D5-E3A4-8F8B-EA06-37825EF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807C3-A6C9-761C-F39A-CC26123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E740-9C1A-45D7-380C-698B5735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52D1A-190F-1510-5EDD-6EE4D079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65176-A91B-551A-F898-FC2FCCF2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962BB-1F3A-760A-1953-B6F7B9E0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BBE-1B54-474B-A1EF-57FEDE0B6A08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E7B00-065C-44ED-C7F5-51AA938E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6AD75-C56A-E901-0597-F37FFEB4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24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027056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STB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143467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1F</a:t>
            </a:r>
          </a:p>
          <a:p>
            <a:r>
              <a:rPr lang="en-US" altLang="ko-KR" sz="1050" dirty="0"/>
              <a:t>2F</a:t>
            </a:r>
          </a:p>
          <a:p>
            <a:r>
              <a:rPr lang="en-US" altLang="ko-KR" sz="1050" dirty="0"/>
              <a:t>3F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Floor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83510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226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Floor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8DFFB-DD1C-2006-8B2F-E9EDD6692E5F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838388-443A-E7DE-9F5C-D71F9288C7CC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3683043-67DE-3C2A-D545-2AF0B3F8D610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51AE715-29E1-A3B3-3265-B118AC8C0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20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B2B73D-E4C5-1AA9-2832-CA8F6810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777411-29AC-EE30-4FB2-31F0615140F6}"/>
              </a:ext>
            </a:extLst>
          </p:cNvPr>
          <p:cNvSpPr txBox="1"/>
          <p:nvPr/>
        </p:nvSpPr>
        <p:spPr>
          <a:xfrm>
            <a:off x="240012" y="5471569"/>
            <a:ext cx="1037463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Hide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unused</a:t>
            </a:r>
            <a:endParaRPr lang="ko-KR" altLang="en-US" sz="11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A32BFE-D83F-44FF-D00B-3F0EB0C8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415"/>
          <a:stretch/>
        </p:blipFill>
        <p:spPr>
          <a:xfrm>
            <a:off x="201437" y="1756312"/>
            <a:ext cx="1798813" cy="1347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CBFEE-D872-AC8B-1CB4-E2161C557495}"/>
              </a:ext>
            </a:extLst>
          </p:cNvPr>
          <p:cNvSpPr txBox="1"/>
          <p:nvPr/>
        </p:nvSpPr>
        <p:spPr>
          <a:xfrm>
            <a:off x="2606031" y="1038483"/>
            <a:ext cx="15520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현재 선택 타입을 상기 빌딩에 적용하기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71B433-CED8-E7CA-6CFB-1236458E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83" t="11047" r="59030" b="86124"/>
          <a:stretch/>
        </p:blipFill>
        <p:spPr>
          <a:xfrm>
            <a:off x="10774679" y="1403231"/>
            <a:ext cx="1181101" cy="1854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712105-7C6A-8625-C4DB-B86019E73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45" y="800325"/>
            <a:ext cx="1971950" cy="2381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2C3CFBF-93B3-1CD5-27C2-542D4BAEEA44}"/>
              </a:ext>
            </a:extLst>
          </p:cNvPr>
          <p:cNvSpPr/>
          <p:nvPr/>
        </p:nvSpPr>
        <p:spPr>
          <a:xfrm>
            <a:off x="2684859" y="1049982"/>
            <a:ext cx="1466850" cy="16166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6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590717-6A02-3545-AEE3-F49AF23DE5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16170"/>
              </p:ext>
            </p:extLst>
          </p:nvPr>
        </p:nvGraphicFramePr>
        <p:xfrm>
          <a:off x="2758915" y="1307556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Floor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Rooms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658396" y="937937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F06A  /    /    / 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RM-Q1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RM-Q1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29D9CD5-20A2-025C-B8E6-3FCFA21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95340"/>
              </p:ext>
            </p:extLst>
          </p:nvPr>
        </p:nvGraphicFramePr>
        <p:xfrm>
          <a:off x="2758915" y="2861572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758915" y="2047373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724115" y="2047373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760294" y="2250380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240012" y="1694433"/>
            <a:ext cx="1912637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FF"/>
                </a:solidFill>
              </a:rPr>
              <a:t>F91 / B35 / W02A / C95A</a:t>
            </a: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101	CENTRAL CONTROL ROOM</a:t>
            </a:r>
          </a:p>
          <a:p>
            <a:r>
              <a:rPr lang="en-US" altLang="ko-KR" sz="1000" dirty="0"/>
              <a:t>102	MEETING ROOM</a:t>
            </a:r>
          </a:p>
          <a:p>
            <a:r>
              <a:rPr lang="en-US" altLang="ko-KR" sz="1000" dirty="0"/>
              <a:t>103	ENGINEERING ROOM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90"/>
            <a:ext cx="150794" cy="47211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95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RM-Q1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AF62E4-30A1-6D84-A48C-078C60C300A6}"/>
              </a:ext>
            </a:extLst>
          </p:cNvPr>
          <p:cNvGrpSpPr/>
          <p:nvPr/>
        </p:nvGrpSpPr>
        <p:grpSpPr>
          <a:xfrm>
            <a:off x="2758915" y="3615022"/>
            <a:ext cx="915173" cy="540582"/>
            <a:chOff x="9277629" y="1902768"/>
            <a:chExt cx="1571837" cy="54058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53E45D9-042A-5CB0-BB2E-3809FEAC7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37223AC-CC92-8A45-E203-B9153B4BF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C34008-5181-F921-3315-58E85341C455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22A29B-D5E1-205F-EF81-8FE529ED4B5B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0A5AF71F-4236-CA41-83A3-C4D226FDC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998" y="1557584"/>
            <a:ext cx="2679912" cy="70671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6938169-E2A0-E4AD-A666-DABC330B1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4226" y="2398758"/>
            <a:ext cx="2673684" cy="660249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5E54D22-B4FE-A3B5-F9BD-B4D67F4F7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28804"/>
              </p:ext>
            </p:extLst>
          </p:nvPr>
        </p:nvGraphicFramePr>
        <p:xfrm>
          <a:off x="2758915" y="4458597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Wall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6347F-C469-7DBD-7657-364DDA215757}"/>
              </a:ext>
            </a:extLst>
          </p:cNvPr>
          <p:cNvSpPr txBox="1"/>
          <p:nvPr/>
        </p:nvSpPr>
        <p:spPr>
          <a:xfrm>
            <a:off x="8832813" y="4434958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Rest Rooms</a:t>
            </a:r>
            <a:endParaRPr lang="ko-KR" altLang="en-US" sz="11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104	CANTEEN	</a:t>
            </a:r>
          </a:p>
          <a:p>
            <a:r>
              <a:rPr lang="en-US" altLang="ko-KR" sz="1000" dirty="0"/>
              <a:t>108	LOCKER ROOM	</a:t>
            </a:r>
          </a:p>
          <a:p>
            <a:r>
              <a:rPr lang="en-US" altLang="ko-KR" sz="1000" dirty="0"/>
              <a:t>113	MAAMS REST ROOM</a:t>
            </a:r>
          </a:p>
          <a:p>
            <a:r>
              <a:rPr lang="en-US" altLang="ko-KR" sz="1000" dirty="0"/>
              <a:t>115	REST ROOM	</a:t>
            </a:r>
          </a:p>
          <a:p>
            <a:pPr marL="228600" indent="-228600">
              <a:buAutoNum type="arabicPlain" startAt="126"/>
            </a:pPr>
            <a:r>
              <a:rPr lang="en-US" altLang="ko-KR" sz="1000" dirty="0"/>
              <a:t>	LOCKER ENTRANCE</a:t>
            </a:r>
          </a:p>
          <a:p>
            <a:pPr marL="228600" indent="-228600">
              <a:buAutoNum type="arabicPlain" startAt="105"/>
            </a:pPr>
            <a:r>
              <a:rPr lang="en-US" altLang="ko-KR" sz="1000" dirty="0"/>
              <a:t>	AIR LOCK</a:t>
            </a:r>
          </a:p>
          <a:p>
            <a:r>
              <a:rPr lang="en-US" altLang="ko-KR" sz="1000" dirty="0"/>
              <a:t>106	LOBBY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358A5-CB26-742F-7B0F-4EF4EFFE412B}"/>
              </a:ext>
            </a:extLst>
          </p:cNvPr>
          <p:cNvSpPr/>
          <p:nvPr/>
        </p:nvSpPr>
        <p:spPr>
          <a:xfrm>
            <a:off x="2956283" y="631707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98B8F5-4E81-1A8A-C97F-ED0B8FC57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656632"/>
            <a:ext cx="230856" cy="22899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D780280-979D-A7CB-0B3B-DF0389C4B4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368" y="624600"/>
            <a:ext cx="2561547" cy="31030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CEA24-7A41-07DC-529D-C784C9FC422C}"/>
              </a:ext>
            </a:extLst>
          </p:cNvPr>
          <p:cNvSpPr/>
          <p:nvPr/>
        </p:nvSpPr>
        <p:spPr>
          <a:xfrm>
            <a:off x="0" y="624600"/>
            <a:ext cx="11994632" cy="3301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C39FDF-E5EC-EA81-4251-EC25D9CD69D2}"/>
              </a:ext>
            </a:extLst>
          </p:cNvPr>
          <p:cNvSpPr/>
          <p:nvPr/>
        </p:nvSpPr>
        <p:spPr>
          <a:xfrm>
            <a:off x="0" y="982551"/>
            <a:ext cx="11994632" cy="49345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5A21FF4-CD5C-13C1-04DF-EDF257016F1D}"/>
              </a:ext>
            </a:extLst>
          </p:cNvPr>
          <p:cNvSpPr/>
          <p:nvPr/>
        </p:nvSpPr>
        <p:spPr>
          <a:xfrm>
            <a:off x="105185" y="1053743"/>
            <a:ext cx="2343415" cy="4721111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35AB9A-9607-FA73-2832-1D41DAC52E1A}"/>
              </a:ext>
            </a:extLst>
          </p:cNvPr>
          <p:cNvSpPr/>
          <p:nvPr/>
        </p:nvSpPr>
        <p:spPr>
          <a:xfrm>
            <a:off x="2594388" y="1074762"/>
            <a:ext cx="6120357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98EE53-002B-A27D-E4EA-F9E0260A25A2}"/>
              </a:ext>
            </a:extLst>
          </p:cNvPr>
          <p:cNvSpPr/>
          <p:nvPr/>
        </p:nvSpPr>
        <p:spPr>
          <a:xfrm>
            <a:off x="8784242" y="1074762"/>
            <a:ext cx="3118859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DC9AB3-72BB-1412-6DD9-EE7A3945B94F}"/>
              </a:ext>
            </a:extLst>
          </p:cNvPr>
          <p:cNvSpPr txBox="1"/>
          <p:nvPr/>
        </p:nvSpPr>
        <p:spPr>
          <a:xfrm>
            <a:off x="8845965" y="311069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ACD007-A3B9-C70C-2C4B-7AABE289F9A8}"/>
              </a:ext>
            </a:extLst>
          </p:cNvPr>
          <p:cNvSpPr txBox="1"/>
          <p:nvPr/>
        </p:nvSpPr>
        <p:spPr>
          <a:xfrm>
            <a:off x="780608" y="5782844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13B9E5-6670-6F66-A7B9-0E1305782175}"/>
              </a:ext>
            </a:extLst>
          </p:cNvPr>
          <p:cNvSpPr txBox="1"/>
          <p:nvPr/>
        </p:nvSpPr>
        <p:spPr>
          <a:xfrm>
            <a:off x="801016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CAA5DB-ACA1-17D3-3FC9-53F4B509FF75}"/>
              </a:ext>
            </a:extLst>
          </p:cNvPr>
          <p:cNvSpPr txBox="1"/>
          <p:nvPr/>
        </p:nvSpPr>
        <p:spPr>
          <a:xfrm>
            <a:off x="2921938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section2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BAACEB-3FF8-1B81-4644-29FAFF19C091}"/>
              </a:ext>
            </a:extLst>
          </p:cNvPr>
          <p:cNvSpPr txBox="1"/>
          <p:nvPr/>
        </p:nvSpPr>
        <p:spPr>
          <a:xfrm>
            <a:off x="10910871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section3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F000A0-662A-BE14-D29A-D87A928D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4BF2312-06BF-E34A-6681-7D4B3B8D6B4B}"/>
              </a:ext>
            </a:extLst>
          </p:cNvPr>
          <p:cNvGrpSpPr/>
          <p:nvPr/>
        </p:nvGrpSpPr>
        <p:grpSpPr>
          <a:xfrm>
            <a:off x="3930650" y="774700"/>
            <a:ext cx="1275229" cy="276784"/>
            <a:chOff x="240013" y="212436"/>
            <a:chExt cx="11429473" cy="637823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E4583E2-3A48-F4EB-938F-D9796E4901DA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739BBF7-4213-0AA4-6927-1A8A917B15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CC9D1A-07BA-1A52-0F56-4F9943EEED1C}"/>
              </a:ext>
            </a:extLst>
          </p:cNvPr>
          <p:cNvSpPr/>
          <p:nvPr/>
        </p:nvSpPr>
        <p:spPr>
          <a:xfrm>
            <a:off x="3838985" y="1722695"/>
            <a:ext cx="199615" cy="332936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8FD67C1-EBA8-8C20-2D4A-2E3FA916400F}"/>
              </a:ext>
            </a:extLst>
          </p:cNvPr>
          <p:cNvSpPr/>
          <p:nvPr/>
        </p:nvSpPr>
        <p:spPr>
          <a:xfrm>
            <a:off x="2374900" y="1981200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B6E40-12FE-4EAD-BBA1-26F4F65DDBD0}"/>
              </a:ext>
            </a:extLst>
          </p:cNvPr>
          <p:cNvSpPr txBox="1"/>
          <p:nvPr/>
        </p:nvSpPr>
        <p:spPr>
          <a:xfrm>
            <a:off x="2517789" y="2159000"/>
            <a:ext cx="14847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드롭다운 항목 선택 시 </a:t>
            </a:r>
            <a:r>
              <a:rPr lang="en-US" altLang="ko-KR" sz="600" dirty="0">
                <a:solidFill>
                  <a:srgbClr val="00B050"/>
                </a:solidFill>
              </a:rPr>
              <a:t>unit </a:t>
            </a:r>
            <a:r>
              <a:rPr lang="ko-KR" altLang="en-US" sz="600" dirty="0">
                <a:solidFill>
                  <a:srgbClr val="00B050"/>
                </a:solidFill>
              </a:rPr>
              <a:t>자동 채움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30B043-F1DA-3BB7-7905-58309196EA86}"/>
              </a:ext>
            </a:extLst>
          </p:cNvPr>
          <p:cNvSpPr/>
          <p:nvPr/>
        </p:nvSpPr>
        <p:spPr>
          <a:xfrm>
            <a:off x="9670612" y="1584583"/>
            <a:ext cx="1335526" cy="20135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7E58D-AB38-FA40-81CE-4715701DC191}"/>
              </a:ext>
            </a:extLst>
          </p:cNvPr>
          <p:cNvSpPr txBox="1"/>
          <p:nvPr/>
        </p:nvSpPr>
        <p:spPr>
          <a:xfrm>
            <a:off x="9010014" y="835325"/>
            <a:ext cx="14750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레이블 더블 클릭 시 </a:t>
            </a:r>
            <a:r>
              <a:rPr lang="ko-KR" altLang="en-US" sz="600" dirty="0" err="1">
                <a:solidFill>
                  <a:srgbClr val="00B050"/>
                </a:solidFill>
              </a:rPr>
              <a:t>산출수식탭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 err="1">
                <a:solidFill>
                  <a:srgbClr val="00B050"/>
                </a:solidFill>
              </a:rPr>
              <a:t>새창</a:t>
            </a:r>
            <a:endParaRPr lang="ko-KR" altLang="en-US" sz="600" dirty="0">
              <a:solidFill>
                <a:srgbClr val="00B050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AA13000-5A2A-BD05-FECB-8244E7166F6E}"/>
              </a:ext>
            </a:extLst>
          </p:cNvPr>
          <p:cNvSpPr/>
          <p:nvPr/>
        </p:nvSpPr>
        <p:spPr>
          <a:xfrm>
            <a:off x="9380220" y="1021080"/>
            <a:ext cx="556260" cy="563880"/>
          </a:xfrm>
          <a:custGeom>
            <a:avLst/>
            <a:gdLst>
              <a:gd name="connsiteX0" fmla="*/ 0 w 556260"/>
              <a:gd name="connsiteY0" fmla="*/ 0 h 563880"/>
              <a:gd name="connsiteX1" fmla="*/ 0 w 556260"/>
              <a:gd name="connsiteY1" fmla="*/ 152400 h 563880"/>
              <a:gd name="connsiteX2" fmla="*/ 556260 w 556260"/>
              <a:gd name="connsiteY2" fmla="*/ 152400 h 563880"/>
              <a:gd name="connsiteX3" fmla="*/ 556260 w 556260"/>
              <a:gd name="connsiteY3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260" h="563880">
                <a:moveTo>
                  <a:pt x="0" y="0"/>
                </a:moveTo>
                <a:lnTo>
                  <a:pt x="0" y="152400"/>
                </a:lnTo>
                <a:lnTo>
                  <a:pt x="556260" y="152400"/>
                </a:lnTo>
                <a:lnTo>
                  <a:pt x="556260" y="56388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9C69BC-F006-6082-F4FB-AAF71667B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8540" y="-1632838"/>
            <a:ext cx="3637598" cy="2360747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91D352-11C4-E37A-1ECC-613EF5D509DA}"/>
              </a:ext>
            </a:extLst>
          </p:cNvPr>
          <p:cNvSpPr txBox="1"/>
          <p:nvPr/>
        </p:nvSpPr>
        <p:spPr>
          <a:xfrm>
            <a:off x="4762981" y="1043244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버튼 삭제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96FBF7-1452-B6DB-A1A4-14C334FB8556}"/>
              </a:ext>
            </a:extLst>
          </p:cNvPr>
          <p:cNvSpPr/>
          <p:nvPr/>
        </p:nvSpPr>
        <p:spPr>
          <a:xfrm>
            <a:off x="105184" y="6083300"/>
            <a:ext cx="6219415" cy="633444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빌딩선택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스탠다드 타입 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적용 타입 등록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WM </a:t>
            </a:r>
            <a:r>
              <a:rPr lang="ko-KR" altLang="en-US" sz="800" dirty="0">
                <a:solidFill>
                  <a:schemeClr val="tx1"/>
                </a:solidFill>
              </a:rPr>
              <a:t>항목 등록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87A43-3713-D81D-2EF6-9DBEB4E4C875}"/>
              </a:ext>
            </a:extLst>
          </p:cNvPr>
          <p:cNvSpPr txBox="1"/>
          <p:nvPr/>
        </p:nvSpPr>
        <p:spPr>
          <a:xfrm>
            <a:off x="6508764" y="6400022"/>
            <a:ext cx="1217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탭 </a:t>
            </a:r>
            <a:r>
              <a:rPr lang="ko-KR" altLang="en-US" sz="600" dirty="0" err="1">
                <a:solidFill>
                  <a:srgbClr val="FF00FF"/>
                </a:solidFill>
              </a:rPr>
              <a:t>시작시</a:t>
            </a:r>
            <a:r>
              <a:rPr lang="ko-KR" altLang="en-US" sz="600" dirty="0">
                <a:solidFill>
                  <a:srgbClr val="FF00FF"/>
                </a:solidFill>
              </a:rPr>
              <a:t> 사용 설명서 띄우기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207B24-5223-D581-D6DA-C988DF38D2A3}"/>
              </a:ext>
            </a:extLst>
          </p:cNvPr>
          <p:cNvSpPr txBox="1"/>
          <p:nvPr/>
        </p:nvSpPr>
        <p:spPr>
          <a:xfrm>
            <a:off x="7480314" y="4162183"/>
            <a:ext cx="319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B050"/>
                </a:solidFill>
              </a:rPr>
              <a:t>JSON</a:t>
            </a:r>
            <a:r>
              <a:rPr lang="ko-KR" altLang="en-US" sz="600" dirty="0">
                <a:solidFill>
                  <a:srgbClr val="00B050"/>
                </a:solidFill>
              </a:rPr>
              <a:t> 상에서는 </a:t>
            </a:r>
            <a:r>
              <a:rPr lang="en-US" altLang="ko-KR" sz="600" dirty="0" err="1">
                <a:solidFill>
                  <a:srgbClr val="00B050"/>
                </a:solidFill>
              </a:rPr>
              <a:t>stdType</a:t>
            </a:r>
            <a:r>
              <a:rPr lang="en-US" altLang="ko-KR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>
                <a:solidFill>
                  <a:srgbClr val="00B050"/>
                </a:solidFill>
              </a:rPr>
              <a:t>키의 값만 교체하고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ko-KR" altLang="en-US" sz="600" dirty="0">
                <a:solidFill>
                  <a:srgbClr val="00B050"/>
                </a:solidFill>
              </a:rPr>
              <a:t>뷰에서 </a:t>
            </a:r>
            <a:r>
              <a:rPr lang="ko-KR" altLang="en-US" sz="600" dirty="0" err="1">
                <a:solidFill>
                  <a:srgbClr val="00B050"/>
                </a:solidFill>
              </a:rPr>
              <a:t>키값</a:t>
            </a:r>
            <a:r>
              <a:rPr lang="ko-KR" altLang="en-US" sz="600" dirty="0">
                <a:solidFill>
                  <a:srgbClr val="00B050"/>
                </a:solidFill>
              </a:rPr>
              <a:t> 여부로 </a:t>
            </a:r>
            <a:r>
              <a:rPr lang="ko-KR" altLang="en-US" sz="600" dirty="0" err="1">
                <a:solidFill>
                  <a:srgbClr val="00B050"/>
                </a:solidFill>
              </a:rPr>
              <a:t>소팅해서</a:t>
            </a:r>
            <a:r>
              <a:rPr lang="ko-KR" altLang="en-US" sz="600" dirty="0">
                <a:solidFill>
                  <a:srgbClr val="00B050"/>
                </a:solidFill>
              </a:rPr>
              <a:t> 화면 뿌리기</a:t>
            </a:r>
            <a:endParaRPr lang="en-US" altLang="ko-KR" sz="600" dirty="0">
              <a:solidFill>
                <a:srgbClr val="00B050"/>
              </a:solidFill>
            </a:endParaRPr>
          </a:p>
          <a:p>
            <a:r>
              <a:rPr lang="ko-KR" altLang="en-US" sz="600" dirty="0" err="1">
                <a:solidFill>
                  <a:srgbClr val="00B050"/>
                </a:solidFill>
              </a:rPr>
              <a:t>화살표누르면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en-US" altLang="ko-KR" sz="600" dirty="0" err="1">
                <a:solidFill>
                  <a:srgbClr val="00B050"/>
                </a:solidFill>
              </a:rPr>
              <a:t>bd_tag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calc_tag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의 </a:t>
            </a:r>
            <a:r>
              <a:rPr lang="ko-KR" altLang="en-US" sz="600" dirty="0" err="1">
                <a:solidFill>
                  <a:srgbClr val="00B050"/>
                </a:solidFill>
              </a:rPr>
              <a:t>키값을</a:t>
            </a:r>
            <a:r>
              <a:rPr lang="ko-KR" altLang="en-US" sz="600" dirty="0">
                <a:solidFill>
                  <a:srgbClr val="00B050"/>
                </a:solidFill>
              </a:rPr>
              <a:t> 변경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3FC06B-1F67-59B5-A67D-896D8F9F1DCD}"/>
              </a:ext>
            </a:extLst>
          </p:cNvPr>
          <p:cNvSpPr txBox="1"/>
          <p:nvPr/>
        </p:nvSpPr>
        <p:spPr>
          <a:xfrm>
            <a:off x="597811" y="5383014"/>
            <a:ext cx="35541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항목 삭제 시 </a:t>
            </a:r>
            <a:r>
              <a:rPr lang="en-US" altLang="ko-KR" sz="600" dirty="0">
                <a:solidFill>
                  <a:srgbClr val="00B050"/>
                </a:solidFill>
              </a:rPr>
              <a:t>applied </a:t>
            </a:r>
            <a:r>
              <a:rPr lang="en-US" altLang="ko-KR" sz="600" dirty="0" err="1">
                <a:solidFill>
                  <a:srgbClr val="00B050"/>
                </a:solidFill>
              </a:rPr>
              <a:t>revit</a:t>
            </a:r>
            <a:r>
              <a:rPr lang="en-US" altLang="ko-KR" sz="600" dirty="0">
                <a:solidFill>
                  <a:srgbClr val="00B050"/>
                </a:solidFill>
              </a:rPr>
              <a:t> type </a:t>
            </a:r>
            <a:r>
              <a:rPr lang="ko-KR" altLang="en-US" sz="600" dirty="0">
                <a:solidFill>
                  <a:srgbClr val="00B050"/>
                </a:solidFill>
              </a:rPr>
              <a:t>들 중 해당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를 가진 항목들을 공란으로 바꿔줘야 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EDC5F-9838-31A0-13F6-9774D608FB3C}"/>
              </a:ext>
            </a:extLst>
          </p:cNvPr>
          <p:cNvSpPr txBox="1"/>
          <p:nvPr/>
        </p:nvSpPr>
        <p:spPr>
          <a:xfrm>
            <a:off x="660256" y="4346849"/>
            <a:ext cx="8547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이름수정 기능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03436-9A83-F42A-F5E0-680D83F1761B}"/>
              </a:ext>
            </a:extLst>
          </p:cNvPr>
          <p:cNvSpPr txBox="1"/>
          <p:nvPr/>
        </p:nvSpPr>
        <p:spPr>
          <a:xfrm>
            <a:off x="6235291" y="-953460"/>
            <a:ext cx="8819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타입 복사 기능 추가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15BA713D-BC67-2C4C-9CC5-ADAB21C5DD48}"/>
              </a:ext>
            </a:extLst>
          </p:cNvPr>
          <p:cNvSpPr/>
          <p:nvPr/>
        </p:nvSpPr>
        <p:spPr>
          <a:xfrm>
            <a:off x="6802120" y="-768794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CCB332-9C5B-5B43-B897-317238B84285}"/>
              </a:ext>
            </a:extLst>
          </p:cNvPr>
          <p:cNvSpPr txBox="1"/>
          <p:nvPr/>
        </p:nvSpPr>
        <p:spPr>
          <a:xfrm>
            <a:off x="1379337" y="1043244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빌딩 선택 </a:t>
            </a:r>
            <a:r>
              <a:rPr lang="ko-KR" altLang="en-US" sz="600" dirty="0" err="1">
                <a:solidFill>
                  <a:srgbClr val="FF00FF"/>
                </a:solidFill>
              </a:rPr>
              <a:t>전환시</a:t>
            </a:r>
            <a:endParaRPr lang="en-US" altLang="ko-KR" sz="600" dirty="0">
              <a:solidFill>
                <a:srgbClr val="FF00FF"/>
              </a:solidFill>
            </a:endParaRPr>
          </a:p>
          <a:p>
            <a:r>
              <a:rPr lang="ko-KR" altLang="en-US" sz="600" dirty="0">
                <a:solidFill>
                  <a:srgbClr val="FF00FF"/>
                </a:solidFill>
              </a:rPr>
              <a:t>스탠다드 타입 선택 유지  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8252BF8-E1E5-236B-F2DD-B15D47F561D8}"/>
              </a:ext>
            </a:extLst>
          </p:cNvPr>
          <p:cNvSpPr/>
          <p:nvPr/>
        </p:nvSpPr>
        <p:spPr>
          <a:xfrm>
            <a:off x="2337847" y="973484"/>
            <a:ext cx="716438" cy="254524"/>
          </a:xfrm>
          <a:custGeom>
            <a:avLst/>
            <a:gdLst>
              <a:gd name="connsiteX0" fmla="*/ 0 w 716438"/>
              <a:gd name="connsiteY0" fmla="*/ 254524 h 254524"/>
              <a:gd name="connsiteX1" fmla="*/ 716438 w 716438"/>
              <a:gd name="connsiteY1" fmla="*/ 254524 h 254524"/>
              <a:gd name="connsiteX2" fmla="*/ 716438 w 716438"/>
              <a:gd name="connsiteY2" fmla="*/ 0 h 254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438" h="254524">
                <a:moveTo>
                  <a:pt x="0" y="254524"/>
                </a:moveTo>
                <a:lnTo>
                  <a:pt x="716438" y="254524"/>
                </a:lnTo>
                <a:lnTo>
                  <a:pt x="716438" y="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3AFDA85-BD86-5E67-06E0-FC8DE72AA64E}"/>
              </a:ext>
            </a:extLst>
          </p:cNvPr>
          <p:cNvSpPr/>
          <p:nvPr/>
        </p:nvSpPr>
        <p:spPr>
          <a:xfrm>
            <a:off x="1470660" y="1226820"/>
            <a:ext cx="1127760" cy="3543300"/>
          </a:xfrm>
          <a:custGeom>
            <a:avLst/>
            <a:gdLst>
              <a:gd name="connsiteX0" fmla="*/ 861060 w 1127760"/>
              <a:gd name="connsiteY0" fmla="*/ 0 h 3543300"/>
              <a:gd name="connsiteX1" fmla="*/ 1127760 w 1127760"/>
              <a:gd name="connsiteY1" fmla="*/ 0 h 3543300"/>
              <a:gd name="connsiteX2" fmla="*/ 1127760 w 1127760"/>
              <a:gd name="connsiteY2" fmla="*/ 3543300 h 3543300"/>
              <a:gd name="connsiteX3" fmla="*/ 0 w 1127760"/>
              <a:gd name="connsiteY3" fmla="*/ 354330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3543300">
                <a:moveTo>
                  <a:pt x="861060" y="0"/>
                </a:moveTo>
                <a:lnTo>
                  <a:pt x="1127760" y="0"/>
                </a:lnTo>
                <a:lnTo>
                  <a:pt x="1127760" y="3543300"/>
                </a:lnTo>
                <a:lnTo>
                  <a:pt x="0" y="35433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2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04DBD9-B730-EE42-1270-5CD4789A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0D42A5-DA8A-DA3E-2DA9-6D0A80B554A7}"/>
              </a:ext>
            </a:extLst>
          </p:cNvPr>
          <p:cNvSpPr txBox="1"/>
          <p:nvPr/>
        </p:nvSpPr>
        <p:spPr>
          <a:xfrm>
            <a:off x="6858000" y="-80682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카테고리 </a:t>
            </a:r>
            <a:r>
              <a:rPr lang="ko-KR" altLang="en-US" dirty="0" err="1"/>
              <a:t>작업시</a:t>
            </a:r>
            <a:r>
              <a:rPr lang="ko-KR" altLang="en-US" dirty="0"/>
              <a:t> 수정 사항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955AD8-5266-01D7-BDD0-6231491182BD}"/>
              </a:ext>
            </a:extLst>
          </p:cNvPr>
          <p:cNvSpPr/>
          <p:nvPr/>
        </p:nvSpPr>
        <p:spPr>
          <a:xfrm>
            <a:off x="26896" y="1296146"/>
            <a:ext cx="1721224" cy="472813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566CF5-FD05-3F60-D8A7-7D04688F6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2353" b="64051"/>
          <a:stretch/>
        </p:blipFill>
        <p:spPr>
          <a:xfrm>
            <a:off x="1775016" y="3126696"/>
            <a:ext cx="7691713" cy="4410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7E7C82-1D11-D309-0691-E8EB25D2B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4338" b="66633"/>
          <a:stretch/>
        </p:blipFill>
        <p:spPr>
          <a:xfrm>
            <a:off x="1775016" y="2250141"/>
            <a:ext cx="7691713" cy="11788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34DBB4-1792-576A-0A87-2EB6055820B4}"/>
              </a:ext>
            </a:extLst>
          </p:cNvPr>
          <p:cNvSpPr txBox="1"/>
          <p:nvPr/>
        </p:nvSpPr>
        <p:spPr>
          <a:xfrm>
            <a:off x="7082602" y="3254877"/>
            <a:ext cx="11031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WM</a:t>
            </a:r>
            <a:r>
              <a:rPr lang="ko-KR" altLang="en-US" sz="600" dirty="0">
                <a:solidFill>
                  <a:srgbClr val="FF00FF"/>
                </a:solidFill>
              </a:rPr>
              <a:t>시트 영역 하나만 두기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60BDCA6-DA91-00BE-719C-EAA0ED2F5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14" y="3564839"/>
            <a:ext cx="7691713" cy="165238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D0265C-3279-BFE9-BCB1-7066DEAEEF04}"/>
              </a:ext>
            </a:extLst>
          </p:cNvPr>
          <p:cNvSpPr/>
          <p:nvPr/>
        </p:nvSpPr>
        <p:spPr>
          <a:xfrm>
            <a:off x="1775015" y="1296146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334D3C1-9053-264E-8E4D-ABC423E06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012" y="4382995"/>
            <a:ext cx="7691713" cy="9359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0FA1B8-F7C2-1B15-3096-4047616B260C}"/>
              </a:ext>
            </a:extLst>
          </p:cNvPr>
          <p:cNvSpPr txBox="1"/>
          <p:nvPr/>
        </p:nvSpPr>
        <p:spPr>
          <a:xfrm>
            <a:off x="1775012" y="4032180"/>
            <a:ext cx="22637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Only for Selected Revit Family Type</a:t>
            </a:r>
            <a:endParaRPr lang="ko-KR" altLang="en-US" sz="10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81EEFC7-BDAB-A850-9C2D-9D9953C10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2373" y="3369471"/>
            <a:ext cx="1084767" cy="13956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56409A-05CE-B9E5-0B5C-14FC2C47453F}"/>
              </a:ext>
            </a:extLst>
          </p:cNvPr>
          <p:cNvSpPr/>
          <p:nvPr/>
        </p:nvSpPr>
        <p:spPr>
          <a:xfrm>
            <a:off x="1775015" y="3600965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976C3B-A71E-3E90-7657-70696808CDB5}"/>
              </a:ext>
            </a:extLst>
          </p:cNvPr>
          <p:cNvSpPr txBox="1"/>
          <p:nvPr/>
        </p:nvSpPr>
        <p:spPr>
          <a:xfrm>
            <a:off x="7082602" y="3970624"/>
            <a:ext cx="13131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Only for WM</a:t>
            </a:r>
            <a:r>
              <a:rPr lang="ko-KR" altLang="en-US" sz="600" dirty="0">
                <a:solidFill>
                  <a:srgbClr val="FF00FF"/>
                </a:solidFill>
              </a:rPr>
              <a:t>시트 영역 추가하기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E88A932-1331-2D89-26A9-0BF594EE4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1" y="1719262"/>
            <a:ext cx="1395412" cy="3760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7E4C76-B12E-35F3-6028-4BC9CEF9455E}"/>
              </a:ext>
            </a:extLst>
          </p:cNvPr>
          <p:cNvSpPr txBox="1"/>
          <p:nvPr/>
        </p:nvSpPr>
        <p:spPr>
          <a:xfrm>
            <a:off x="581879" y="2214015"/>
            <a:ext cx="21178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ko-KR" altLang="en-US" sz="600" dirty="0">
                <a:solidFill>
                  <a:srgbClr val="FF00FF"/>
                </a:solidFill>
              </a:rPr>
              <a:t> </a:t>
            </a:r>
            <a:r>
              <a:rPr lang="ko-KR" altLang="en-US" sz="600" dirty="0" err="1">
                <a:solidFill>
                  <a:srgbClr val="FF00FF"/>
                </a:solidFill>
              </a:rPr>
              <a:t>트리뷰</a:t>
            </a:r>
            <a:r>
              <a:rPr lang="ko-KR" altLang="en-US" sz="600" dirty="0">
                <a:solidFill>
                  <a:srgbClr val="FF00FF"/>
                </a:solidFill>
              </a:rPr>
              <a:t> 로 </a:t>
            </a:r>
            <a:r>
              <a:rPr lang="ko-KR" altLang="en-US" sz="600" dirty="0" err="1">
                <a:solidFill>
                  <a:srgbClr val="FF00FF"/>
                </a:solidFill>
              </a:rPr>
              <a:t>해당카테고리만</a:t>
            </a:r>
            <a:r>
              <a:rPr lang="ko-KR" altLang="en-US" sz="600" dirty="0">
                <a:solidFill>
                  <a:srgbClr val="FF00FF"/>
                </a:solidFill>
              </a:rPr>
              <a:t> 보이도록 수정 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AD91D5-B380-9921-049C-EE05983B37C2}"/>
              </a:ext>
            </a:extLst>
          </p:cNvPr>
          <p:cNvSpPr/>
          <p:nvPr/>
        </p:nvSpPr>
        <p:spPr>
          <a:xfrm>
            <a:off x="233082" y="5710518"/>
            <a:ext cx="1246094" cy="192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Edit Standard Type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79513ED-D1C0-6C34-371F-FE6169520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0845" y="4975412"/>
            <a:ext cx="2247531" cy="89424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B6B805-D5FC-A356-885F-BD5094BDA78F}"/>
              </a:ext>
            </a:extLst>
          </p:cNvPr>
          <p:cNvSpPr/>
          <p:nvPr/>
        </p:nvSpPr>
        <p:spPr>
          <a:xfrm>
            <a:off x="9690845" y="4885765"/>
            <a:ext cx="2247531" cy="1088329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ED0609-6FDF-9CF0-6E4F-BA48CCD77AE9}"/>
              </a:ext>
            </a:extLst>
          </p:cNvPr>
          <p:cNvSpPr txBox="1"/>
          <p:nvPr/>
        </p:nvSpPr>
        <p:spPr>
          <a:xfrm>
            <a:off x="9814097" y="5604557"/>
            <a:ext cx="11128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>
                <a:solidFill>
                  <a:srgbClr val="FF00FF"/>
                </a:solidFill>
              </a:rPr>
              <a:t>텍스트 인풋 위젯으로 교체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8E3226-D0E5-0650-D597-55DF3CB05238}"/>
              </a:ext>
            </a:extLst>
          </p:cNvPr>
          <p:cNvSpPr/>
          <p:nvPr/>
        </p:nvSpPr>
        <p:spPr>
          <a:xfrm>
            <a:off x="9879105" y="3220181"/>
            <a:ext cx="183267" cy="518102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43777A-052F-7C61-D689-07B0D2A7F5E7}"/>
              </a:ext>
            </a:extLst>
          </p:cNvPr>
          <p:cNvSpPr txBox="1"/>
          <p:nvPr/>
        </p:nvSpPr>
        <p:spPr>
          <a:xfrm>
            <a:off x="10014380" y="3096839"/>
            <a:ext cx="6527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No</a:t>
            </a:r>
            <a:r>
              <a:rPr lang="ko-KR" altLang="en-US" sz="600" dirty="0">
                <a:solidFill>
                  <a:srgbClr val="FF00FF"/>
                </a:solidFill>
              </a:rPr>
              <a:t> 칼럼 삭제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496D1E-2265-97A9-E7A1-720A400E2F68}"/>
              </a:ext>
            </a:extLst>
          </p:cNvPr>
          <p:cNvSpPr/>
          <p:nvPr/>
        </p:nvSpPr>
        <p:spPr>
          <a:xfrm>
            <a:off x="9504644" y="4676260"/>
            <a:ext cx="1511015" cy="192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Input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Revit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Family Types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57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981BA2-8386-D187-AB99-185EBFF6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50C27B-CEED-31E9-9FF9-97E120D6B4E7}"/>
              </a:ext>
            </a:extLst>
          </p:cNvPr>
          <p:cNvSpPr txBox="1"/>
          <p:nvPr/>
        </p:nvSpPr>
        <p:spPr>
          <a:xfrm>
            <a:off x="1742016" y="688536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</a:t>
            </a:r>
            <a:r>
              <a:rPr lang="ko-KR" altLang="en-US" sz="600" dirty="0">
                <a:solidFill>
                  <a:srgbClr val="FF00FF"/>
                </a:solidFill>
              </a:rPr>
              <a:t>공통 </a:t>
            </a:r>
            <a:r>
              <a:rPr lang="en-US" altLang="ko-KR" sz="600" dirty="0">
                <a:solidFill>
                  <a:srgbClr val="FF00FF"/>
                </a:solidFill>
              </a:rPr>
              <a:t>WM </a:t>
            </a:r>
            <a:r>
              <a:rPr lang="ko-KR" altLang="en-US" sz="600" dirty="0">
                <a:solidFill>
                  <a:srgbClr val="FF00FF"/>
                </a:solidFill>
              </a:rPr>
              <a:t>입력</a:t>
            </a:r>
            <a:r>
              <a:rPr lang="en-US" altLang="ko-KR" sz="600" dirty="0">
                <a:solidFill>
                  <a:srgbClr val="FF00FF"/>
                </a:solidFill>
              </a:rPr>
              <a:t>“ </a:t>
            </a:r>
            <a:r>
              <a:rPr lang="ko-KR" altLang="en-US" sz="600" dirty="0">
                <a:solidFill>
                  <a:srgbClr val="FF00FF"/>
                </a:solidFill>
              </a:rPr>
              <a:t>탭 추가</a:t>
            </a:r>
          </a:p>
        </p:txBody>
      </p:sp>
    </p:spTree>
    <p:extLst>
      <p:ext uri="{BB962C8B-B14F-4D97-AF65-F5344CB8AC3E}">
        <p14:creationId xmlns:p14="http://schemas.microsoft.com/office/powerpoint/2010/main" val="3041141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E5A7D0-648C-C212-1706-C7297143A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A3E96A-7103-FE42-F8C7-704D8C0ADD4A}"/>
              </a:ext>
            </a:extLst>
          </p:cNvPr>
          <p:cNvSpPr txBox="1"/>
          <p:nvPr/>
        </p:nvSpPr>
        <p:spPr>
          <a:xfrm>
            <a:off x="2210064" y="1165203"/>
            <a:ext cx="1796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“[</a:t>
            </a:r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en-US" altLang="ko-KR" sz="600" dirty="0">
                <a:solidFill>
                  <a:srgbClr val="FF00FF"/>
                </a:solidFill>
              </a:rPr>
              <a:t>]</a:t>
            </a:r>
            <a:r>
              <a:rPr lang="ko-KR" altLang="en-US" sz="600" dirty="0">
                <a:solidFill>
                  <a:srgbClr val="FF00FF"/>
                </a:solidFill>
              </a:rPr>
              <a:t>탭 업데이트 반영</a:t>
            </a:r>
            <a:r>
              <a:rPr lang="en-US" altLang="ko-KR" sz="600" dirty="0">
                <a:solidFill>
                  <a:srgbClr val="FF00FF"/>
                </a:solidFill>
              </a:rPr>
              <a:t>” </a:t>
            </a:r>
            <a:r>
              <a:rPr lang="ko-KR" altLang="en-US" sz="600" dirty="0">
                <a:solidFill>
                  <a:srgbClr val="FF00FF"/>
                </a:solidFill>
              </a:rPr>
              <a:t>버튼 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E237FE-E3F5-15D1-DC90-F3CF8517CAD9}"/>
              </a:ext>
            </a:extLst>
          </p:cNvPr>
          <p:cNvSpPr txBox="1"/>
          <p:nvPr/>
        </p:nvSpPr>
        <p:spPr>
          <a:xfrm>
            <a:off x="4006850" y="1165203"/>
            <a:ext cx="1796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“[</a:t>
            </a:r>
            <a:r>
              <a:rPr lang="ko-KR" altLang="en-US" sz="600" dirty="0">
                <a:solidFill>
                  <a:srgbClr val="FF00FF"/>
                </a:solidFill>
              </a:rPr>
              <a:t>공통 정보 입력</a:t>
            </a:r>
            <a:r>
              <a:rPr lang="en-US" altLang="ko-KR" sz="600" dirty="0">
                <a:solidFill>
                  <a:srgbClr val="FF00FF"/>
                </a:solidFill>
              </a:rPr>
              <a:t>]</a:t>
            </a:r>
            <a:r>
              <a:rPr lang="ko-KR" altLang="en-US" sz="600" dirty="0">
                <a:solidFill>
                  <a:srgbClr val="FF00FF"/>
                </a:solidFill>
              </a:rPr>
              <a:t>탭 업데이트 반영</a:t>
            </a:r>
            <a:r>
              <a:rPr lang="en-US" altLang="ko-KR" sz="600" dirty="0">
                <a:solidFill>
                  <a:srgbClr val="FF00FF"/>
                </a:solidFill>
              </a:rPr>
              <a:t>” </a:t>
            </a:r>
            <a:r>
              <a:rPr lang="ko-KR" altLang="en-US" sz="600" dirty="0">
                <a:solidFill>
                  <a:srgbClr val="FF00FF"/>
                </a:solidFill>
              </a:rPr>
              <a:t>버튼 추가</a:t>
            </a:r>
          </a:p>
        </p:txBody>
      </p:sp>
    </p:spTree>
    <p:extLst>
      <p:ext uri="{BB962C8B-B14F-4D97-AF65-F5344CB8AC3E}">
        <p14:creationId xmlns:p14="http://schemas.microsoft.com/office/powerpoint/2010/main" val="2955652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3B8575-938C-F093-2BF8-217A26A9E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C0706-7CD9-E673-AAEE-E853A206EF48}"/>
              </a:ext>
            </a:extLst>
          </p:cNvPr>
          <p:cNvSpPr txBox="1"/>
          <p:nvPr/>
        </p:nvSpPr>
        <p:spPr>
          <a:xfrm>
            <a:off x="7225554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Floor</a:t>
            </a:r>
            <a:endParaRPr lang="ko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86269-44DC-FB0E-4A7D-3C626C6D90C6}"/>
              </a:ext>
            </a:extLst>
          </p:cNvPr>
          <p:cNvSpPr txBox="1"/>
          <p:nvPr/>
        </p:nvSpPr>
        <p:spPr>
          <a:xfrm>
            <a:off x="7906871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34E19-0086-E228-D265-D5FBDCA76711}"/>
              </a:ext>
            </a:extLst>
          </p:cNvPr>
          <p:cNvSpPr txBox="1"/>
          <p:nvPr/>
        </p:nvSpPr>
        <p:spPr>
          <a:xfrm>
            <a:off x="9000565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A</a:t>
            </a:r>
            <a:endParaRPr lang="ko-KR" altLang="en-US" sz="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C18583E-953D-6A8E-3948-58CBD1D0C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157" y="3650346"/>
            <a:ext cx="1459706" cy="209893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386A4E1-1205-29F0-0067-DCEBB433ADA2}"/>
              </a:ext>
            </a:extLst>
          </p:cNvPr>
          <p:cNvCxnSpPr/>
          <p:nvPr/>
        </p:nvCxnSpPr>
        <p:spPr>
          <a:xfrm>
            <a:off x="7082118" y="3612776"/>
            <a:ext cx="4984376" cy="0"/>
          </a:xfrm>
          <a:prstGeom prst="line">
            <a:avLst/>
          </a:prstGeom>
          <a:ln>
            <a:solidFill>
              <a:srgbClr val="EB95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3F7B69-D5CC-B4F6-B781-2F0D3A3D299A}"/>
              </a:ext>
            </a:extLst>
          </p:cNvPr>
          <p:cNvSpPr txBox="1"/>
          <p:nvPr/>
        </p:nvSpPr>
        <p:spPr>
          <a:xfrm>
            <a:off x="7225554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Skirt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E79A9F-BB93-0A56-C2C8-A4BEB9A17359}"/>
              </a:ext>
            </a:extLst>
          </p:cNvPr>
          <p:cNvSpPr txBox="1"/>
          <p:nvPr/>
        </p:nvSpPr>
        <p:spPr>
          <a:xfrm>
            <a:off x="7906871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6A400-B7BA-CAA2-2041-57E3D312BB5B}"/>
              </a:ext>
            </a:extLst>
          </p:cNvPr>
          <p:cNvSpPr txBox="1"/>
          <p:nvPr/>
        </p:nvSpPr>
        <p:spPr>
          <a:xfrm>
            <a:off x="9000565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P</a:t>
            </a:r>
            <a:endParaRPr lang="ko-KR" alt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B2E23-7218-4D2A-224A-8316419B6BB0}"/>
              </a:ext>
            </a:extLst>
          </p:cNvPr>
          <p:cNvSpPr txBox="1"/>
          <p:nvPr/>
        </p:nvSpPr>
        <p:spPr>
          <a:xfrm>
            <a:off x="7225554" y="1961735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Wall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47C8D6-54D9-B05B-0D99-AE70FC602B48}"/>
              </a:ext>
            </a:extLst>
          </p:cNvPr>
          <p:cNvSpPr txBox="1"/>
          <p:nvPr/>
        </p:nvSpPr>
        <p:spPr>
          <a:xfrm>
            <a:off x="7906871" y="1961735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A72AB2-B693-E88F-ADE9-0056005B7D8E}"/>
              </a:ext>
            </a:extLst>
          </p:cNvPr>
          <p:cNvSpPr txBox="1"/>
          <p:nvPr/>
        </p:nvSpPr>
        <p:spPr>
          <a:xfrm>
            <a:off x="9000565" y="1961735"/>
            <a:ext cx="558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P*H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E0A00-B58A-D0EE-0166-107F42F4127D}"/>
              </a:ext>
            </a:extLst>
          </p:cNvPr>
          <p:cNvSpPr txBox="1"/>
          <p:nvPr/>
        </p:nvSpPr>
        <p:spPr>
          <a:xfrm>
            <a:off x="7225553" y="2177179"/>
            <a:ext cx="504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Ceiling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9B0D9D-95C8-100F-A810-3ACAB34661B8}"/>
              </a:ext>
            </a:extLst>
          </p:cNvPr>
          <p:cNvSpPr txBox="1"/>
          <p:nvPr/>
        </p:nvSpPr>
        <p:spPr>
          <a:xfrm>
            <a:off x="7906871" y="2177179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996836-91F8-DFFB-703B-08AA81F4C06B}"/>
              </a:ext>
            </a:extLst>
          </p:cNvPr>
          <p:cNvSpPr txBox="1"/>
          <p:nvPr/>
        </p:nvSpPr>
        <p:spPr>
          <a:xfrm>
            <a:off x="9000565" y="2177179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A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40528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5BD465-01B0-72BE-B80D-C0411EC8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08" y="878541"/>
            <a:ext cx="4876266" cy="51009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6DD89C7-675D-2208-646D-46ADC6D82618}"/>
              </a:ext>
            </a:extLst>
          </p:cNvPr>
          <p:cNvSpPr/>
          <p:nvPr/>
        </p:nvSpPr>
        <p:spPr>
          <a:xfrm>
            <a:off x="304805" y="1120588"/>
            <a:ext cx="3612772" cy="96596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BA7C3B-0F3E-1DB1-452C-072BE59A283C}"/>
              </a:ext>
            </a:extLst>
          </p:cNvPr>
          <p:cNvSpPr txBox="1"/>
          <p:nvPr/>
        </p:nvSpPr>
        <p:spPr>
          <a:xfrm>
            <a:off x="5405718" y="171722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이게 맞는 듯 하다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802DAA7-4897-B379-9A86-3018D6C2355C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917577" y="1694329"/>
            <a:ext cx="1488141" cy="20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7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02F0E6-B161-461F-2D20-B22240FF5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569" y="115533"/>
            <a:ext cx="12191999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8C1D6F-8842-AF61-A0C7-197CF47112DF}"/>
              </a:ext>
            </a:extLst>
          </p:cNvPr>
          <p:cNvSpPr txBox="1"/>
          <p:nvPr/>
        </p:nvSpPr>
        <p:spPr>
          <a:xfrm>
            <a:off x="4205289" y="4356378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레빗</a:t>
            </a:r>
            <a:r>
              <a:rPr lang="ko-KR" altLang="en-US" sz="600" dirty="0">
                <a:solidFill>
                  <a:srgbClr val="FF00FF"/>
                </a:solidFill>
              </a:rPr>
              <a:t> 패밀리 선택 시 연동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37909F-50C3-D2F8-778E-4DDB23A41113}"/>
              </a:ext>
            </a:extLst>
          </p:cNvPr>
          <p:cNvSpPr/>
          <p:nvPr/>
        </p:nvSpPr>
        <p:spPr>
          <a:xfrm>
            <a:off x="3762377" y="4414838"/>
            <a:ext cx="442912" cy="252412"/>
          </a:xfrm>
          <a:prstGeom prst="roundRect">
            <a:avLst/>
          </a:pr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58C6393-9220-749F-8665-AC5274416026}"/>
              </a:ext>
            </a:extLst>
          </p:cNvPr>
          <p:cNvSpPr/>
          <p:nvPr/>
        </p:nvSpPr>
        <p:spPr>
          <a:xfrm>
            <a:off x="4205289" y="3361765"/>
            <a:ext cx="5395911" cy="1183341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06E0CD7-D26D-9E91-B7F6-7AD70591E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607" y="91188"/>
            <a:ext cx="7535327" cy="176237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244DFA3-23D4-2054-2B96-D97C9051B983}"/>
              </a:ext>
            </a:extLst>
          </p:cNvPr>
          <p:cNvCxnSpPr>
            <a:cxnSpLocks/>
          </p:cNvCxnSpPr>
          <p:nvPr/>
        </p:nvCxnSpPr>
        <p:spPr>
          <a:xfrm flipV="1">
            <a:off x="4110087" y="156322"/>
            <a:ext cx="546585" cy="987799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056547-54B4-4A60-A9F1-364006AAEFC7}"/>
              </a:ext>
            </a:extLst>
          </p:cNvPr>
          <p:cNvCxnSpPr>
            <a:cxnSpLocks/>
          </p:cNvCxnSpPr>
          <p:nvPr/>
        </p:nvCxnSpPr>
        <p:spPr>
          <a:xfrm>
            <a:off x="4110087" y="1266265"/>
            <a:ext cx="546585" cy="584386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7DDABF-A409-F6EE-8486-9E8F6BF324BD}"/>
              </a:ext>
            </a:extLst>
          </p:cNvPr>
          <p:cNvSpPr txBox="1"/>
          <p:nvPr/>
        </p:nvSpPr>
        <p:spPr>
          <a:xfrm>
            <a:off x="8487106" y="207967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(</a:t>
            </a:r>
            <a:r>
              <a:rPr lang="ko-KR" altLang="en-US" sz="600" dirty="0">
                <a:solidFill>
                  <a:srgbClr val="FF00FF"/>
                </a:solidFill>
              </a:rPr>
              <a:t>더블클릭 새 창</a:t>
            </a:r>
            <a:r>
              <a:rPr lang="en-US" altLang="ko-KR" sz="600" dirty="0">
                <a:solidFill>
                  <a:srgbClr val="FF00FF"/>
                </a:solidFill>
              </a:rPr>
              <a:t>)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E5E0EF-C3B3-9B8C-2F1B-2A5DBE7CEC5C}"/>
              </a:ext>
            </a:extLst>
          </p:cNvPr>
          <p:cNvSpPr/>
          <p:nvPr/>
        </p:nvSpPr>
        <p:spPr>
          <a:xfrm>
            <a:off x="4919662" y="704850"/>
            <a:ext cx="785813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DF2783-4985-C870-7614-E2806695D4DE}"/>
              </a:ext>
            </a:extLst>
          </p:cNvPr>
          <p:cNvSpPr/>
          <p:nvPr/>
        </p:nvSpPr>
        <p:spPr>
          <a:xfrm>
            <a:off x="2001052" y="1736351"/>
            <a:ext cx="751674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C10381FB-D601-42E2-7F97-E686E6B9A469}"/>
              </a:ext>
            </a:extLst>
          </p:cNvPr>
          <p:cNvSpPr/>
          <p:nvPr/>
        </p:nvSpPr>
        <p:spPr>
          <a:xfrm>
            <a:off x="2688910" y="788781"/>
            <a:ext cx="2217248" cy="987799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A7C47E-402D-668E-E518-B494AC6D6F84}"/>
              </a:ext>
            </a:extLst>
          </p:cNvPr>
          <p:cNvSpPr txBox="1"/>
          <p:nvPr/>
        </p:nvSpPr>
        <p:spPr>
          <a:xfrm>
            <a:off x="3111764" y="6000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B833975-159D-9D11-D35B-020CD92F3E4B}"/>
              </a:ext>
            </a:extLst>
          </p:cNvPr>
          <p:cNvSpPr/>
          <p:nvPr/>
        </p:nvSpPr>
        <p:spPr>
          <a:xfrm>
            <a:off x="9465076" y="300401"/>
            <a:ext cx="1300334" cy="1846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전역 업데이트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BD5641-F498-0E6F-0D53-32537B3AC3A3}"/>
              </a:ext>
            </a:extLst>
          </p:cNvPr>
          <p:cNvSpPr txBox="1"/>
          <p:nvPr/>
        </p:nvSpPr>
        <p:spPr>
          <a:xfrm>
            <a:off x="3264164" y="7524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</p:spTree>
    <p:extLst>
      <p:ext uri="{BB962C8B-B14F-4D97-AF65-F5344CB8AC3E}">
        <p14:creationId xmlns:p14="http://schemas.microsoft.com/office/powerpoint/2010/main" val="3688447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A74512-1962-1626-6CE7-294FC3F3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7DFC2B4-2417-72F3-4B9F-48CA4245914B}"/>
              </a:ext>
            </a:extLst>
          </p:cNvPr>
          <p:cNvSpPr/>
          <p:nvPr/>
        </p:nvSpPr>
        <p:spPr>
          <a:xfrm>
            <a:off x="89652" y="1389529"/>
            <a:ext cx="1622607" cy="190948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ABC216-2316-AC08-75BF-67AE05DF3017}"/>
              </a:ext>
            </a:extLst>
          </p:cNvPr>
          <p:cNvSpPr/>
          <p:nvPr/>
        </p:nvSpPr>
        <p:spPr>
          <a:xfrm>
            <a:off x="89652" y="3429000"/>
            <a:ext cx="1622607" cy="190948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103419-913C-3F7B-3ACB-13367B450197}"/>
              </a:ext>
            </a:extLst>
          </p:cNvPr>
          <p:cNvSpPr txBox="1"/>
          <p:nvPr/>
        </p:nvSpPr>
        <p:spPr>
          <a:xfrm>
            <a:off x="1712259" y="2779231"/>
            <a:ext cx="36127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FF"/>
                </a:solidFill>
              </a:rPr>
              <a:t>Used</a:t>
            </a:r>
            <a:r>
              <a:rPr lang="ko-KR" altLang="en-US" sz="1400" dirty="0">
                <a:solidFill>
                  <a:srgbClr val="FF00FF"/>
                </a:solidFill>
              </a:rPr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/</a:t>
            </a:r>
            <a:r>
              <a:rPr lang="ko-KR" altLang="en-US" sz="1400" dirty="0">
                <a:solidFill>
                  <a:srgbClr val="FF00FF"/>
                </a:solidFill>
              </a:rPr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Unused</a:t>
            </a:r>
            <a:r>
              <a:rPr lang="ko-KR" altLang="en-US" sz="1400" dirty="0">
                <a:solidFill>
                  <a:srgbClr val="FF00FF"/>
                </a:solidFill>
              </a:rPr>
              <a:t>로 영역 분리</a:t>
            </a:r>
            <a:endParaRPr lang="en-US" altLang="ko-KR" sz="1400" dirty="0">
              <a:solidFill>
                <a:srgbClr val="FF00FF"/>
              </a:solidFill>
            </a:endParaRPr>
          </a:p>
          <a:p>
            <a:endParaRPr lang="en-US" altLang="ko-KR" sz="1400" dirty="0">
              <a:solidFill>
                <a:srgbClr val="FF00FF"/>
              </a:solidFill>
            </a:endParaRPr>
          </a:p>
          <a:p>
            <a:r>
              <a:rPr lang="ko-KR" altLang="en-US" sz="1400" dirty="0">
                <a:solidFill>
                  <a:srgbClr val="FF00FF"/>
                </a:solidFill>
              </a:rPr>
              <a:t>혹은</a:t>
            </a:r>
            <a:endParaRPr lang="en-US" altLang="ko-KR" sz="1400" dirty="0">
              <a:solidFill>
                <a:srgbClr val="FF00FF"/>
              </a:solidFill>
            </a:endParaRPr>
          </a:p>
          <a:p>
            <a:endParaRPr lang="en-US" altLang="ko-KR" sz="1400" dirty="0">
              <a:solidFill>
                <a:srgbClr val="FF00FF"/>
              </a:solidFill>
            </a:endParaRPr>
          </a:p>
          <a:p>
            <a:r>
              <a:rPr lang="en-US" altLang="ko-KR" sz="1400" dirty="0" err="1">
                <a:solidFill>
                  <a:srgbClr val="FF00FF"/>
                </a:solidFill>
              </a:rPr>
              <a:t>Bg</a:t>
            </a:r>
            <a:r>
              <a:rPr lang="ko-KR" altLang="en-US" sz="1400" dirty="0">
                <a:solidFill>
                  <a:srgbClr val="FF00FF"/>
                </a:solidFill>
              </a:rPr>
              <a:t> 하이라이트 및 자동 순서 조정으로 반영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E1E870-FA9E-4B9C-BE27-EFA483F87D40}"/>
              </a:ext>
            </a:extLst>
          </p:cNvPr>
          <p:cNvSpPr/>
          <p:nvPr/>
        </p:nvSpPr>
        <p:spPr>
          <a:xfrm>
            <a:off x="2711831" y="1658471"/>
            <a:ext cx="712687" cy="528918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0FCE0-A3DD-A6EB-5826-7B6B7A0C963F}"/>
              </a:ext>
            </a:extLst>
          </p:cNvPr>
          <p:cNvSpPr txBox="1"/>
          <p:nvPr/>
        </p:nvSpPr>
        <p:spPr>
          <a:xfrm>
            <a:off x="3195584" y="2206311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ko-KR" altLang="en-US" sz="600" dirty="0">
                <a:solidFill>
                  <a:srgbClr val="FF00FF"/>
                </a:solidFill>
              </a:rPr>
              <a:t> 자동 기입</a:t>
            </a:r>
          </a:p>
        </p:txBody>
      </p:sp>
    </p:spTree>
    <p:extLst>
      <p:ext uri="{BB962C8B-B14F-4D97-AF65-F5344CB8AC3E}">
        <p14:creationId xmlns:p14="http://schemas.microsoft.com/office/powerpoint/2010/main" val="208778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19330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224045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F91  /  B35  /  W01B  /  C95A</a:t>
            </a:r>
          </a:p>
          <a:p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Finish Type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982890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3245943" y="174786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B1030-F927-1B0C-B808-5DCD7D33B404}"/>
              </a:ext>
            </a:extLst>
          </p:cNvPr>
          <p:cNvSpPr txBox="1"/>
          <p:nvPr/>
        </p:nvSpPr>
        <p:spPr>
          <a:xfrm>
            <a:off x="6009242" y="3856415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5A93A0-3A65-9CE5-9CD9-D18761F28EC7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4402A91-A11A-1FCC-5A1C-EC6B89B1062F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30C432B-A2A9-120F-B647-DDDE1BCE0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259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A74512-1962-1626-6CE7-294FC3F3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8A37D4-DCF8-E641-6177-D0706E6A2CD9}"/>
              </a:ext>
            </a:extLst>
          </p:cNvPr>
          <p:cNvSpPr txBox="1"/>
          <p:nvPr/>
        </p:nvSpPr>
        <p:spPr>
          <a:xfrm>
            <a:off x="1806804" y="1318089"/>
            <a:ext cx="1471878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Master-1:</a:t>
            </a:r>
            <a:endParaRPr lang="ko-KR" altLang="en-US" sz="9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0527A2-1E1F-6F2F-981A-8347109CC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4488507"/>
            <a:ext cx="7456602" cy="5728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6844BF-A3D5-9E24-4C9C-274128370641}"/>
              </a:ext>
            </a:extLst>
          </p:cNvPr>
          <p:cNvSpPr txBox="1"/>
          <p:nvPr/>
        </p:nvSpPr>
        <p:spPr>
          <a:xfrm>
            <a:off x="1806804" y="4257675"/>
            <a:ext cx="130997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Single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Master:</a:t>
            </a:r>
            <a:endParaRPr lang="ko-KR" altLang="en-US" sz="9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4BBB444-2637-FDB0-CAAE-3C283DF9A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0" t="65000" r="24922" b="23341"/>
          <a:stretch/>
        </p:blipFill>
        <p:spPr>
          <a:xfrm>
            <a:off x="1806804" y="5170255"/>
            <a:ext cx="7346721" cy="7774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DCB3E7-7BB6-3D35-D037-6AC6463A0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2369493"/>
            <a:ext cx="7456602" cy="5728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5454EA-5C70-B20E-54E5-A4EC7AB5FC8B}"/>
              </a:ext>
            </a:extLst>
          </p:cNvPr>
          <p:cNvSpPr txBox="1"/>
          <p:nvPr/>
        </p:nvSpPr>
        <p:spPr>
          <a:xfrm>
            <a:off x="1806804" y="2145163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Master-2:</a:t>
            </a:r>
            <a:endParaRPr lang="ko-KR" altLang="en-US" sz="9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999388C-2996-709C-84D3-3D8DA416B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3245431"/>
            <a:ext cx="7456602" cy="5728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9A48E9-F6D6-8DA4-D210-B2784D896B97}"/>
              </a:ext>
            </a:extLst>
          </p:cNvPr>
          <p:cNvSpPr txBox="1"/>
          <p:nvPr/>
        </p:nvSpPr>
        <p:spPr>
          <a:xfrm>
            <a:off x="1806804" y="3021101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Master-3:</a:t>
            </a:r>
            <a:endParaRPr lang="ko-KR" altLang="en-US" sz="9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935820-4F63-CE6F-2B4F-6FFC36D54051}"/>
              </a:ext>
            </a:extLst>
          </p:cNvPr>
          <p:cNvSpPr txBox="1"/>
          <p:nvPr/>
        </p:nvSpPr>
        <p:spPr>
          <a:xfrm>
            <a:off x="1806804" y="3871586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Master-4:</a:t>
            </a:r>
            <a:endParaRPr lang="ko-KR" altLang="en-US" sz="9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8038DE-F5D1-4638-24E2-BA5BA2506751}"/>
              </a:ext>
            </a:extLst>
          </p:cNvPr>
          <p:cNvSpPr/>
          <p:nvPr/>
        </p:nvSpPr>
        <p:spPr>
          <a:xfrm>
            <a:off x="1806804" y="1296976"/>
            <a:ext cx="7418893" cy="89041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FF0DB6-B35E-A27C-E09E-ABA4AED8C834}"/>
              </a:ext>
            </a:extLst>
          </p:cNvPr>
          <p:cNvSpPr txBox="1"/>
          <p:nvPr/>
        </p:nvSpPr>
        <p:spPr>
          <a:xfrm>
            <a:off x="5206825" y="979535"/>
            <a:ext cx="2613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FF"/>
                </a:solidFill>
              </a:rPr>
              <a:t>Collapsing Frame</a:t>
            </a:r>
            <a:r>
              <a:rPr lang="ko-KR" altLang="en-US" sz="800" dirty="0">
                <a:solidFill>
                  <a:srgbClr val="FF00FF"/>
                </a:solidFill>
              </a:rPr>
              <a:t>으로 구현</a:t>
            </a:r>
            <a:endParaRPr lang="en-US" altLang="ko-KR" sz="800" dirty="0">
              <a:solidFill>
                <a:srgbClr val="FF00FF"/>
              </a:solidFill>
            </a:endParaRPr>
          </a:p>
          <a:p>
            <a:r>
              <a:rPr lang="en-US" altLang="ko-KR" sz="800" dirty="0">
                <a:solidFill>
                  <a:srgbClr val="FF00FF"/>
                </a:solidFill>
              </a:rPr>
              <a:t>(</a:t>
            </a:r>
            <a:r>
              <a:rPr lang="ko-KR" altLang="en-US" sz="800" dirty="0">
                <a:solidFill>
                  <a:srgbClr val="FF00FF"/>
                </a:solidFill>
              </a:rPr>
              <a:t>접었다 펴지도록</a:t>
            </a:r>
            <a:r>
              <a:rPr lang="en-US" altLang="ko-KR" sz="800" dirty="0">
                <a:solidFill>
                  <a:srgbClr val="FF00FF"/>
                </a:solidFill>
              </a:rPr>
              <a:t>- </a:t>
            </a:r>
            <a:r>
              <a:rPr lang="ko-KR" altLang="en-US" sz="800" dirty="0">
                <a:solidFill>
                  <a:srgbClr val="FF00FF"/>
                </a:solidFill>
              </a:rPr>
              <a:t>없는 항목 자동 접힘</a:t>
            </a:r>
            <a:r>
              <a:rPr lang="en-US" altLang="ko-KR" sz="800" dirty="0">
                <a:solidFill>
                  <a:srgbClr val="FF00FF"/>
                </a:solidFill>
              </a:rPr>
              <a:t>)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E1FD083-9CD0-71F7-230A-7A23B9795397}"/>
              </a:ext>
            </a:extLst>
          </p:cNvPr>
          <p:cNvSpPr/>
          <p:nvPr/>
        </p:nvSpPr>
        <p:spPr>
          <a:xfrm rot="19392881">
            <a:off x="8699499" y="1356203"/>
            <a:ext cx="247650" cy="361950"/>
          </a:xfrm>
          <a:custGeom>
            <a:avLst/>
            <a:gdLst>
              <a:gd name="connsiteX0" fmla="*/ 0 w 247650"/>
              <a:gd name="connsiteY0" fmla="*/ 114300 h 361950"/>
              <a:gd name="connsiteX1" fmla="*/ 247650 w 247650"/>
              <a:gd name="connsiteY1" fmla="*/ 361950 h 361950"/>
              <a:gd name="connsiteX2" fmla="*/ 247650 w 247650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" h="361950">
                <a:moveTo>
                  <a:pt x="0" y="114300"/>
                </a:moveTo>
                <a:lnTo>
                  <a:pt x="247650" y="361950"/>
                </a:lnTo>
                <a:lnTo>
                  <a:pt x="247650" y="0"/>
                </a:lnTo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17D730-0030-DE1F-3F94-DCBB76263796}"/>
              </a:ext>
            </a:extLst>
          </p:cNvPr>
          <p:cNvSpPr txBox="1"/>
          <p:nvPr/>
        </p:nvSpPr>
        <p:spPr>
          <a:xfrm>
            <a:off x="7256478" y="1341172"/>
            <a:ext cx="15668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헤더에 표준 </a:t>
            </a:r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en-US" altLang="ko-KR" sz="600" dirty="0">
                <a:solidFill>
                  <a:srgbClr val="FF00FF"/>
                </a:solidFill>
              </a:rPr>
              <a:t>, </a:t>
            </a:r>
            <a:r>
              <a:rPr lang="ko-KR" altLang="en-US" sz="600" dirty="0">
                <a:solidFill>
                  <a:srgbClr val="FF00FF"/>
                </a:solidFill>
              </a:rPr>
              <a:t>변경 </a:t>
            </a:r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ko-KR" altLang="en-US" sz="600" dirty="0">
                <a:solidFill>
                  <a:srgbClr val="FF00FF"/>
                </a:solidFill>
              </a:rPr>
              <a:t> 추가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D98727-0A03-0EDE-8B34-65E7F497B286}"/>
              </a:ext>
            </a:extLst>
          </p:cNvPr>
          <p:cNvCxnSpPr/>
          <p:nvPr/>
        </p:nvCxnSpPr>
        <p:spPr>
          <a:xfrm>
            <a:off x="9525000" y="807720"/>
            <a:ext cx="2369820" cy="1337443"/>
          </a:xfrm>
          <a:prstGeom prst="lin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6356F6-78AE-8849-B2E1-4FC5EEF67D28}"/>
              </a:ext>
            </a:extLst>
          </p:cNvPr>
          <p:cNvCxnSpPr/>
          <p:nvPr/>
        </p:nvCxnSpPr>
        <p:spPr>
          <a:xfrm flipV="1">
            <a:off x="9426522" y="754380"/>
            <a:ext cx="2441830" cy="1390783"/>
          </a:xfrm>
          <a:prstGeom prst="lin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27E638-244A-7F26-0269-DFACE33FD8B1}"/>
              </a:ext>
            </a:extLst>
          </p:cNvPr>
          <p:cNvSpPr txBox="1"/>
          <p:nvPr/>
        </p:nvSpPr>
        <p:spPr>
          <a:xfrm>
            <a:off x="3238606" y="1318089"/>
            <a:ext cx="899605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RC-UG_user1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B1DA4D-AEC0-31D4-8706-3E5499A6D6F8}"/>
              </a:ext>
            </a:extLst>
          </p:cNvPr>
          <p:cNvSpPr txBox="1"/>
          <p:nvPr/>
        </p:nvSpPr>
        <p:spPr>
          <a:xfrm>
            <a:off x="3238606" y="2145163"/>
            <a:ext cx="538930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UG-PT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571E60-D167-7AA5-DF14-3B8233122662}"/>
              </a:ext>
            </a:extLst>
          </p:cNvPr>
          <p:cNvSpPr txBox="1"/>
          <p:nvPr/>
        </p:nvSpPr>
        <p:spPr>
          <a:xfrm>
            <a:off x="3238606" y="3014599"/>
            <a:ext cx="559769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EARTH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D6C3DE-41D9-B7C8-7ABF-453D79111093}"/>
              </a:ext>
            </a:extLst>
          </p:cNvPr>
          <p:cNvSpPr txBox="1"/>
          <p:nvPr/>
        </p:nvSpPr>
        <p:spPr>
          <a:xfrm>
            <a:off x="3238606" y="3871805"/>
            <a:ext cx="468398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BASE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ED28A2-0E9C-B404-BAB1-6D389B654F8B}"/>
              </a:ext>
            </a:extLst>
          </p:cNvPr>
          <p:cNvSpPr txBox="1"/>
          <p:nvPr/>
        </p:nvSpPr>
        <p:spPr>
          <a:xfrm>
            <a:off x="3238606" y="4242366"/>
            <a:ext cx="667170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PE</a:t>
            </a:r>
            <a:r>
              <a:rPr lang="ko-KR" altLang="en-US" sz="900" b="1" dirty="0">
                <a:solidFill>
                  <a:srgbClr val="0000FF"/>
                </a:solidFill>
              </a:rPr>
              <a:t> </a:t>
            </a:r>
            <a:r>
              <a:rPr lang="en-US" altLang="ko-KR" sz="900" b="1" dirty="0">
                <a:solidFill>
                  <a:srgbClr val="0000FF"/>
                </a:solidFill>
              </a:rPr>
              <a:t>Sheet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1026" name="Picture 2" descr="체크 박스 디자인의 중요성과 설계 원칙">
            <a:extLst>
              <a:ext uri="{FF2B5EF4-FFF2-40B4-BE49-F238E27FC236}">
                <a16:creationId xmlns:a16="http://schemas.microsoft.com/office/drawing/2014/main" id="{298670A5-217A-A321-9866-0C26ACFDC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7" t="37374" r="68548" b="41399"/>
          <a:stretch/>
        </p:blipFill>
        <p:spPr bwMode="auto">
          <a:xfrm>
            <a:off x="4778076" y="1355535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DE2FA2F-E2C0-9EF8-F320-55917029DDFC}"/>
              </a:ext>
            </a:extLst>
          </p:cNvPr>
          <p:cNvSpPr txBox="1"/>
          <p:nvPr/>
        </p:nvSpPr>
        <p:spPr>
          <a:xfrm>
            <a:off x="4082388" y="1318089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1" name="Picture 2" descr="체크 박스 디자인의 중요성과 설계 원칙">
            <a:extLst>
              <a:ext uri="{FF2B5EF4-FFF2-40B4-BE49-F238E27FC236}">
                <a16:creationId xmlns:a16="http://schemas.microsoft.com/office/drawing/2014/main" id="{086283B5-7FF4-6CD3-D048-AC3E25FE0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2200471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17ADF83-563F-680A-F317-B6DB217CE0A6}"/>
              </a:ext>
            </a:extLst>
          </p:cNvPr>
          <p:cNvSpPr txBox="1"/>
          <p:nvPr/>
        </p:nvSpPr>
        <p:spPr>
          <a:xfrm>
            <a:off x="4082388" y="2163025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3" name="Picture 2" descr="체크 박스 디자인의 중요성과 설계 원칙">
            <a:extLst>
              <a:ext uri="{FF2B5EF4-FFF2-40B4-BE49-F238E27FC236}">
                <a16:creationId xmlns:a16="http://schemas.microsoft.com/office/drawing/2014/main" id="{679F1659-A0DF-1B1B-ACF4-FC6026D79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3064099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6251EAF-A5E3-CEB7-7EC2-38A62B5EDDD4}"/>
              </a:ext>
            </a:extLst>
          </p:cNvPr>
          <p:cNvSpPr txBox="1"/>
          <p:nvPr/>
        </p:nvSpPr>
        <p:spPr>
          <a:xfrm>
            <a:off x="4082388" y="3026653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5" name="Picture 2" descr="체크 박스 디자인의 중요성과 설계 원칙">
            <a:extLst>
              <a:ext uri="{FF2B5EF4-FFF2-40B4-BE49-F238E27FC236}">
                <a16:creationId xmlns:a16="http://schemas.microsoft.com/office/drawing/2014/main" id="{8DCC496D-BE74-D6A3-E707-A18463F2B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3915457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568DD36-D529-7753-6A2E-F6936F26CA11}"/>
              </a:ext>
            </a:extLst>
          </p:cNvPr>
          <p:cNvSpPr txBox="1"/>
          <p:nvPr/>
        </p:nvSpPr>
        <p:spPr>
          <a:xfrm>
            <a:off x="4082388" y="3878011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7" name="Picture 2" descr="체크 박스 디자인의 중요성과 설계 원칙">
            <a:extLst>
              <a:ext uri="{FF2B5EF4-FFF2-40B4-BE49-F238E27FC236}">
                <a16:creationId xmlns:a16="http://schemas.microsoft.com/office/drawing/2014/main" id="{041DE14E-CCB0-C6FD-89A4-67D2451942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4277201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F3908B9-D71A-43B6-9C10-8797B3FF8C90}"/>
              </a:ext>
            </a:extLst>
          </p:cNvPr>
          <p:cNvSpPr txBox="1"/>
          <p:nvPr/>
        </p:nvSpPr>
        <p:spPr>
          <a:xfrm>
            <a:off x="4082388" y="4239755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EDADCF-2AF0-187D-1C5D-BF4B5664B7F3}"/>
              </a:ext>
            </a:extLst>
          </p:cNvPr>
          <p:cNvSpPr txBox="1"/>
          <p:nvPr/>
        </p:nvSpPr>
        <p:spPr>
          <a:xfrm>
            <a:off x="2966303" y="1086064"/>
            <a:ext cx="1736220" cy="20005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sz="700" dirty="0"/>
              <a:t>H_SF_AR S17_SOG</a:t>
            </a:r>
            <a:r>
              <a:rPr lang="en-US" altLang="ko-KR" sz="700" dirty="0"/>
              <a:t>_user1</a:t>
            </a:r>
            <a:endParaRPr lang="ko-KR" altLang="en-US" sz="7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F9AE18-D86F-CAA5-DB18-E6270C4EA9EA}"/>
              </a:ext>
            </a:extLst>
          </p:cNvPr>
          <p:cNvSpPr txBox="1"/>
          <p:nvPr/>
        </p:nvSpPr>
        <p:spPr>
          <a:xfrm>
            <a:off x="5710655" y="410552"/>
            <a:ext cx="1909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rgbClr val="FF00FF"/>
                </a:solidFill>
              </a:rPr>
              <a:t>프레임을 </a:t>
            </a:r>
            <a:r>
              <a:rPr lang="en-US" altLang="ko-KR" sz="800" dirty="0">
                <a:solidFill>
                  <a:srgbClr val="FF00FF"/>
                </a:solidFill>
              </a:rPr>
              <a:t>1,2,3,4 </a:t>
            </a:r>
            <a:r>
              <a:rPr lang="ko-KR" altLang="en-US" sz="800" dirty="0">
                <a:solidFill>
                  <a:srgbClr val="FF00FF"/>
                </a:solidFill>
              </a:rPr>
              <a:t>를</a:t>
            </a:r>
            <a:r>
              <a:rPr lang="en-US" altLang="ko-KR" sz="800" dirty="0">
                <a:solidFill>
                  <a:srgbClr val="FF00FF"/>
                </a:solidFill>
              </a:rPr>
              <a:t> </a:t>
            </a:r>
            <a:r>
              <a:rPr lang="ko-KR" altLang="en-US" sz="800" dirty="0">
                <a:solidFill>
                  <a:srgbClr val="FF00FF"/>
                </a:solidFill>
              </a:rPr>
              <a:t>꼭 나눠야 하는가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</a:p>
          <a:p>
            <a:pPr algn="r"/>
            <a:r>
              <a:rPr lang="ko-KR" altLang="en-US" sz="800" dirty="0">
                <a:solidFill>
                  <a:srgbClr val="FF00FF"/>
                </a:solidFill>
              </a:rPr>
              <a:t>만약 아니라면</a:t>
            </a:r>
            <a:r>
              <a:rPr lang="en-US" altLang="ko-KR" sz="800" dirty="0">
                <a:solidFill>
                  <a:srgbClr val="FF00FF"/>
                </a:solidFill>
              </a:rPr>
              <a:t>,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25FC8804-3A32-85FA-815B-6842CA9A24BE}"/>
              </a:ext>
            </a:extLst>
          </p:cNvPr>
          <p:cNvSpPr/>
          <p:nvPr/>
        </p:nvSpPr>
        <p:spPr>
          <a:xfrm>
            <a:off x="7598004" y="377072"/>
            <a:ext cx="480767" cy="452487"/>
          </a:xfrm>
          <a:custGeom>
            <a:avLst/>
            <a:gdLst>
              <a:gd name="connsiteX0" fmla="*/ 461914 w 480767"/>
              <a:gd name="connsiteY0" fmla="*/ 0 h 452487"/>
              <a:gd name="connsiteX1" fmla="*/ 0 w 480767"/>
              <a:gd name="connsiteY1" fmla="*/ 245097 h 452487"/>
              <a:gd name="connsiteX2" fmla="*/ 480767 w 480767"/>
              <a:gd name="connsiteY2" fmla="*/ 452487 h 45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767" h="452487">
                <a:moveTo>
                  <a:pt x="461914" y="0"/>
                </a:moveTo>
                <a:lnTo>
                  <a:pt x="0" y="245097"/>
                </a:lnTo>
                <a:lnTo>
                  <a:pt x="480767" y="452487"/>
                </a:lnTo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6E5B7A-6957-F9A9-97A0-7CE42FE9769C}"/>
              </a:ext>
            </a:extLst>
          </p:cNvPr>
          <p:cNvSpPr txBox="1"/>
          <p:nvPr/>
        </p:nvSpPr>
        <p:spPr>
          <a:xfrm>
            <a:off x="8119923" y="250846"/>
            <a:ext cx="80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FF"/>
                </a:solidFill>
              </a:rPr>
              <a:t>통짜 </a:t>
            </a:r>
            <a:r>
              <a:rPr lang="ko-KR" altLang="en-US" sz="800" dirty="0" err="1">
                <a:solidFill>
                  <a:srgbClr val="FF00FF"/>
                </a:solidFill>
              </a:rPr>
              <a:t>트리뷰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FE6C9C-F370-6B2E-7380-3F548E7F119F}"/>
              </a:ext>
            </a:extLst>
          </p:cNvPr>
          <p:cNvSpPr txBox="1"/>
          <p:nvPr/>
        </p:nvSpPr>
        <p:spPr>
          <a:xfrm>
            <a:off x="8119923" y="702270"/>
            <a:ext cx="80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FF"/>
                </a:solidFill>
              </a:rPr>
              <a:t>통짜 </a:t>
            </a:r>
            <a:r>
              <a:rPr lang="en-US" altLang="ko-KR" sz="800" dirty="0" err="1">
                <a:solidFill>
                  <a:srgbClr val="FF00FF"/>
                </a:solidFill>
              </a:rPr>
              <a:t>tksheet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36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104154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30315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82637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226009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1041540"/>
            <a:ext cx="2501714" cy="449248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45491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635035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302174" y="1564760"/>
            <a:ext cx="2793826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F91 / B35 / W02A / C95A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101	CENTRAL CONTROL ROOM	</a:t>
            </a:r>
          </a:p>
          <a:p>
            <a:r>
              <a:rPr lang="en-US" altLang="ko-KR" sz="1050" dirty="0"/>
              <a:t>102	MEETING ROOM	</a:t>
            </a:r>
          </a:p>
          <a:p>
            <a:r>
              <a:rPr lang="en-US" altLang="ko-KR" sz="1050" dirty="0"/>
              <a:t>103	ENGINEERING ROOM	</a:t>
            </a:r>
          </a:p>
          <a:p>
            <a:r>
              <a:rPr lang="en-US" altLang="ko-KR" sz="1050" dirty="0"/>
              <a:t>127	NONE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88982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714813" y="1564760"/>
            <a:ext cx="247769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    room1</a:t>
            </a:r>
          </a:p>
          <a:p>
            <a:r>
              <a:rPr lang="en-US" altLang="ko-KR" sz="1050" dirty="0"/>
              <a:t>    room2</a:t>
            </a:r>
          </a:p>
          <a:p>
            <a:r>
              <a:rPr lang="en-US" altLang="ko-KR" sz="1050" dirty="0"/>
              <a:t>    room3</a:t>
            </a:r>
          </a:p>
          <a:p>
            <a:r>
              <a:rPr lang="en-US" altLang="ko-KR" sz="1050" dirty="0"/>
              <a:t>    room4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    room5</a:t>
            </a:r>
          </a:p>
          <a:p>
            <a:r>
              <a:rPr lang="en-US" altLang="ko-KR" sz="1050" dirty="0"/>
              <a:t>    room6</a:t>
            </a:r>
          </a:p>
          <a:p>
            <a:r>
              <a:rPr lang="en-US" altLang="ko-KR" sz="1050" dirty="0"/>
              <a:t>    room7</a:t>
            </a:r>
          </a:p>
          <a:p>
            <a:r>
              <a:rPr lang="en-US" altLang="ko-KR" sz="1050" dirty="0"/>
              <a:t>    room8</a:t>
            </a:r>
          </a:p>
          <a:p>
            <a:r>
              <a:rPr lang="en-US" altLang="ko-KR" sz="1050" dirty="0"/>
              <a:t>F91  /  B35  /  W01B  /  C95A</a:t>
            </a:r>
          </a:p>
          <a:p>
            <a:r>
              <a:rPr lang="en-US" altLang="ko-KR" sz="1050" dirty="0"/>
              <a:t>    room9</a:t>
            </a:r>
          </a:p>
          <a:p>
            <a:r>
              <a:rPr lang="en-US" altLang="ko-KR" sz="1050" dirty="0"/>
              <a:t>    room10</a:t>
            </a:r>
          </a:p>
          <a:p>
            <a:r>
              <a:rPr lang="en-US" altLang="ko-KR" sz="1050" dirty="0"/>
              <a:t>    room11</a:t>
            </a:r>
          </a:p>
          <a:p>
            <a:r>
              <a:rPr lang="en-US" altLang="ko-KR" sz="1050" dirty="0"/>
              <a:t>    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3317966" y="1146888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</a:t>
            </a:r>
            <a:r>
              <a:rPr lang="ko-KR" altLang="en-US" sz="1100" dirty="0" err="1"/>
              <a:t>트리뷰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C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6714812" y="321449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76828-A373-34D5-BDA3-FAC9160E6382}"/>
              </a:ext>
            </a:extLst>
          </p:cNvPr>
          <p:cNvSpPr txBox="1"/>
          <p:nvPr/>
        </p:nvSpPr>
        <p:spPr>
          <a:xfrm>
            <a:off x="3302174" y="3293000"/>
            <a:ext cx="78258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Item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E1ECB-C2D3-20EB-0F2A-8012B85807D9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1C5E1-AB65-73DB-A85F-22CA09141D9A}"/>
              </a:ext>
            </a:extLst>
          </p:cNvPr>
          <p:cNvSpPr txBox="1"/>
          <p:nvPr/>
        </p:nvSpPr>
        <p:spPr>
          <a:xfrm>
            <a:off x="4163083" y="3293000"/>
            <a:ext cx="193674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rooms with finish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869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3314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Earth Work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0" y="1053314"/>
            <a:ext cx="535921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262B02-5FB1-BE35-F3B0-6B0AC4BD3CD8}"/>
              </a:ext>
            </a:extLst>
          </p:cNvPr>
          <p:cNvCxnSpPr/>
          <p:nvPr/>
        </p:nvCxnSpPr>
        <p:spPr>
          <a:xfrm>
            <a:off x="219075" y="6086475"/>
            <a:ext cx="43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D7FD09-F7EF-99C5-419B-56B56DDBA28A}"/>
              </a:ext>
            </a:extLst>
          </p:cNvPr>
          <p:cNvSpPr txBox="1"/>
          <p:nvPr/>
        </p:nvSpPr>
        <p:spPr>
          <a:xfrm>
            <a:off x="5667374" y="105195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Steel Work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954258-B37B-5706-DA25-CCAFA465FB08}"/>
              </a:ext>
            </a:extLst>
          </p:cNvPr>
          <p:cNvSpPr/>
          <p:nvPr/>
        </p:nvSpPr>
        <p:spPr>
          <a:xfrm>
            <a:off x="5667374" y="1051952"/>
            <a:ext cx="614362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4D50B2-9A14-6EB8-C087-20E2C53C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FDBE91-FA0C-8E18-B4A1-451538F76F8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25432B8-1E03-DE9B-B480-28B21C24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12128"/>
              </p:ext>
            </p:extLst>
          </p:nvPr>
        </p:nvGraphicFramePr>
        <p:xfrm>
          <a:off x="219075" y="1746326"/>
          <a:ext cx="495055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978755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ExtraExcavation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토량환산계수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돌출길이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607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터파기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여유폭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3687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지하수위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(GL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기준으로 음수로 작성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922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026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7A10E35-E4D8-17C7-9AC0-DDA3FA9F3881}"/>
              </a:ext>
            </a:extLst>
          </p:cNvPr>
          <p:cNvSpPr txBox="1"/>
          <p:nvPr/>
        </p:nvSpPr>
        <p:spPr>
          <a:xfrm>
            <a:off x="256161" y="1425969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76C1B-4828-15CC-8F74-006A3086DBD4}"/>
              </a:ext>
            </a:extLst>
          </p:cNvPr>
          <p:cNvSpPr txBox="1"/>
          <p:nvPr/>
        </p:nvSpPr>
        <p:spPr>
          <a:xfrm>
            <a:off x="842879" y="1425969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F828252-AA18-E856-BDB1-77BBEB14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91072"/>
              </p:ext>
            </p:extLst>
          </p:nvPr>
        </p:nvGraphicFramePr>
        <p:xfrm>
          <a:off x="5891818" y="1744964"/>
          <a:ext cx="4870450" cy="1710690"/>
        </p:xfrm>
        <a:graphic>
          <a:graphicData uri="http://schemas.openxmlformats.org/drawingml/2006/table">
            <a:tbl>
              <a:tblPr/>
              <a:tblGrid>
                <a:gridCol w="712911">
                  <a:extLst>
                    <a:ext uri="{9D8B030D-6E8A-4147-A177-3AD203B41FA5}">
                      <a16:colId xmlns:a16="http://schemas.microsoft.com/office/drawing/2014/main" val="2435756049"/>
                    </a:ext>
                  </a:extLst>
                </a:gridCol>
                <a:gridCol w="1755643">
                  <a:extLst>
                    <a:ext uri="{9D8B030D-6E8A-4147-A177-3AD203B41FA5}">
                      <a16:colId xmlns:a16="http://schemas.microsoft.com/office/drawing/2014/main" val="2684752932"/>
                    </a:ext>
                  </a:extLst>
                </a:gridCol>
                <a:gridCol w="453272">
                  <a:extLst>
                    <a:ext uri="{9D8B030D-6E8A-4147-A177-3AD203B41FA5}">
                      <a16:colId xmlns:a16="http://schemas.microsoft.com/office/drawing/2014/main" val="121018508"/>
                    </a:ext>
                  </a:extLst>
                </a:gridCol>
                <a:gridCol w="1948624">
                  <a:extLst>
                    <a:ext uri="{9D8B030D-6E8A-4147-A177-3AD203B41FA5}">
                      <a16:colId xmlns:a16="http://schemas.microsoft.com/office/drawing/2014/main" val="211323803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1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단위중량 기준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(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KG/M 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1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1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9739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Medium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674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46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54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857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32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7340837-73E2-B386-89CA-D0C0D0EA926A}"/>
              </a:ext>
            </a:extLst>
          </p:cNvPr>
          <p:cNvSpPr txBox="1"/>
          <p:nvPr/>
        </p:nvSpPr>
        <p:spPr>
          <a:xfrm>
            <a:off x="5967437" y="14246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14C182-57DA-0A6B-F5C9-D160E69BACC6}"/>
              </a:ext>
            </a:extLst>
          </p:cNvPr>
          <p:cNvSpPr txBox="1"/>
          <p:nvPr/>
        </p:nvSpPr>
        <p:spPr>
          <a:xfrm>
            <a:off x="6554155" y="14246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2978-0306-465D-DB2F-88B178BEFD99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4D21B-EF1D-E294-6AD2-DD7F6126FEE8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607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59E480E6-8FE2-C7B8-F932-87BBC1CD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0B81A30-F7FB-DF9F-2ED8-5B7FD28F09A1}"/>
              </a:ext>
            </a:extLst>
          </p:cNvPr>
          <p:cNvSpPr txBox="1"/>
          <p:nvPr/>
        </p:nvSpPr>
        <p:spPr>
          <a:xfrm>
            <a:off x="7479306" y="3402105"/>
            <a:ext cx="161454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공통 입력 값 항목 업데이트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3662DF-8076-7DC0-F436-79DB8AD285C3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0083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33E507-D5A5-3EE3-CF81-EDE2899FA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22A0A-92F6-3ED9-7AF0-46F8F2069067}"/>
              </a:ext>
            </a:extLst>
          </p:cNvPr>
          <p:cNvSpPr txBox="1"/>
          <p:nvPr/>
        </p:nvSpPr>
        <p:spPr>
          <a:xfrm>
            <a:off x="2067493" y="4427467"/>
            <a:ext cx="10358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산출타입 복제 기능 추가</a:t>
            </a:r>
          </a:p>
        </p:txBody>
      </p:sp>
    </p:spTree>
    <p:extLst>
      <p:ext uri="{BB962C8B-B14F-4D97-AF65-F5344CB8AC3E}">
        <p14:creationId xmlns:p14="http://schemas.microsoft.com/office/powerpoint/2010/main" val="368817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195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Category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BD2E7A-D817-782E-A299-A8A91D42B8A5}"/>
              </a:ext>
            </a:extLst>
          </p:cNvPr>
          <p:cNvSpPr/>
          <p:nvPr/>
        </p:nvSpPr>
        <p:spPr>
          <a:xfrm>
            <a:off x="240013" y="1584703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</a:t>
            </a:r>
          </a:p>
          <a:p>
            <a:r>
              <a:rPr lang="en-US" altLang="ko-KR" sz="1050" dirty="0"/>
              <a:t>Floors</a:t>
            </a:r>
          </a:p>
          <a:p>
            <a:r>
              <a:rPr lang="en-US" altLang="ko-KR" sz="1050" dirty="0"/>
              <a:t>Roofs</a:t>
            </a:r>
          </a:p>
          <a:p>
            <a:r>
              <a:rPr lang="en-US" altLang="ko-KR" sz="1050" dirty="0"/>
              <a:t>Walls</a:t>
            </a:r>
          </a:p>
          <a:p>
            <a:r>
              <a:rPr lang="en-US" altLang="ko-KR" sz="1050" dirty="0" err="1"/>
              <a:t>St_Fdn</a:t>
            </a:r>
            <a:endParaRPr lang="en-US" altLang="ko-KR" sz="1050" dirty="0"/>
          </a:p>
          <a:p>
            <a:r>
              <a:rPr lang="en-US" altLang="ko-KR" sz="1050" dirty="0" err="1"/>
              <a:t>St_col</a:t>
            </a:r>
            <a:endParaRPr lang="en-US" altLang="ko-KR" sz="1050" dirty="0"/>
          </a:p>
          <a:p>
            <a:r>
              <a:rPr lang="en-US" altLang="ko-KR" sz="1050" dirty="0" err="1"/>
              <a:t>St_Framing</a:t>
            </a:r>
            <a:endParaRPr lang="en-US" altLang="ko-KR" sz="1050" dirty="0"/>
          </a:p>
          <a:p>
            <a:r>
              <a:rPr lang="en-US" altLang="ko-KR" sz="1050" dirty="0"/>
              <a:t>Ceilings</a:t>
            </a:r>
          </a:p>
          <a:p>
            <a:r>
              <a:rPr lang="en-US" altLang="ko-KR" sz="1050" dirty="0"/>
              <a:t>Doors</a:t>
            </a:r>
          </a:p>
          <a:p>
            <a:r>
              <a:rPr lang="en-US" altLang="ko-KR" sz="1050" dirty="0"/>
              <a:t>Windows</a:t>
            </a:r>
          </a:p>
          <a:p>
            <a:r>
              <a:rPr lang="en-US" altLang="ko-KR" sz="1050" dirty="0"/>
              <a:t>Stairs</a:t>
            </a:r>
          </a:p>
          <a:p>
            <a:r>
              <a:rPr lang="en-US" altLang="ko-KR" sz="1050" dirty="0"/>
              <a:t>Railings</a:t>
            </a:r>
          </a:p>
          <a:p>
            <a:r>
              <a:rPr lang="en-US" altLang="ko-KR" sz="1050" dirty="0"/>
              <a:t>Generic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1" y="1051952"/>
            <a:ext cx="191116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209AD-98B4-A52A-1E7E-1A618FBBEF54}"/>
              </a:ext>
            </a:extLst>
          </p:cNvPr>
          <p:cNvSpPr/>
          <p:nvPr/>
        </p:nvSpPr>
        <p:spPr>
          <a:xfrm>
            <a:off x="240013" y="226741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E44BC-7770-1D6D-F39B-520C2E3B3D1F}"/>
              </a:ext>
            </a:extLst>
          </p:cNvPr>
          <p:cNvSpPr txBox="1"/>
          <p:nvPr/>
        </p:nvSpPr>
        <p:spPr>
          <a:xfrm>
            <a:off x="2108385" y="1079970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 err="1"/>
              <a:t>St_Fdn</a:t>
            </a:r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BF49BC-7AE0-06B1-E97C-8FA3BFDF64FF}"/>
              </a:ext>
            </a:extLst>
          </p:cNvPr>
          <p:cNvSpPr/>
          <p:nvPr/>
        </p:nvSpPr>
        <p:spPr>
          <a:xfrm>
            <a:off x="2317936" y="1584703"/>
            <a:ext cx="1434670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SF-Q0</a:t>
            </a:r>
          </a:p>
          <a:p>
            <a:r>
              <a:rPr lang="en-US" altLang="ko-KR" sz="1050" dirty="0"/>
              <a:t>SF-Q1</a:t>
            </a:r>
          </a:p>
          <a:p>
            <a:r>
              <a:rPr lang="en-US" altLang="ko-KR" sz="1050" dirty="0"/>
              <a:t>SF-Q2</a:t>
            </a:r>
          </a:p>
          <a:p>
            <a:r>
              <a:rPr lang="en-US" altLang="ko-KR" sz="1050" dirty="0"/>
              <a:t>SF-Q2A</a:t>
            </a:r>
          </a:p>
          <a:p>
            <a:r>
              <a:rPr lang="en-US" altLang="ko-KR" sz="1050" dirty="0"/>
              <a:t>SF-Q3</a:t>
            </a:r>
          </a:p>
          <a:p>
            <a:r>
              <a:rPr lang="en-US" altLang="ko-KR" sz="1050" dirty="0"/>
              <a:t>SF-Q4</a:t>
            </a:r>
          </a:p>
          <a:p>
            <a:r>
              <a:rPr lang="en-US" altLang="ko-KR" sz="1050" dirty="0"/>
              <a:t>SF-Q5</a:t>
            </a:r>
          </a:p>
          <a:p>
            <a:r>
              <a:rPr lang="en-US" altLang="ko-KR" sz="1050" dirty="0"/>
              <a:t>SF-Q6</a:t>
            </a:r>
          </a:p>
          <a:p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B73F-1E06-BDBD-6701-045ABD3F164D}"/>
              </a:ext>
            </a:extLst>
          </p:cNvPr>
          <p:cNvSpPr txBox="1"/>
          <p:nvPr/>
        </p:nvSpPr>
        <p:spPr>
          <a:xfrm>
            <a:off x="2317936" y="1353871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Qty Calc Type Tag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AD246-FA7D-26A3-E40C-413E060B39ED}"/>
              </a:ext>
            </a:extLst>
          </p:cNvPr>
          <p:cNvSpPr/>
          <p:nvPr/>
        </p:nvSpPr>
        <p:spPr>
          <a:xfrm>
            <a:off x="2317936" y="162444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A8E9E-7B4F-81F6-9B97-CD008E368CC1}"/>
              </a:ext>
            </a:extLst>
          </p:cNvPr>
          <p:cNvSpPr txBox="1"/>
          <p:nvPr/>
        </p:nvSpPr>
        <p:spPr>
          <a:xfrm>
            <a:off x="2317936" y="32313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0F7DC-9D97-B01A-9E70-C12705E03239}"/>
              </a:ext>
            </a:extLst>
          </p:cNvPr>
          <p:cNvSpPr txBox="1"/>
          <p:nvPr/>
        </p:nvSpPr>
        <p:spPr>
          <a:xfrm>
            <a:off x="2904654" y="32313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B9F9B5-32AB-842C-CEF1-A4AF9547351B}"/>
              </a:ext>
            </a:extLst>
          </p:cNvPr>
          <p:cNvSpPr/>
          <p:nvPr/>
        </p:nvSpPr>
        <p:spPr>
          <a:xfrm>
            <a:off x="2108385" y="1051952"/>
            <a:ext cx="9293040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F407D-76E3-6A4A-05FE-BF459EDAA04D}"/>
              </a:ext>
            </a:extLst>
          </p:cNvPr>
          <p:cNvSpPr txBox="1"/>
          <p:nvPr/>
        </p:nvSpPr>
        <p:spPr>
          <a:xfrm>
            <a:off x="3911388" y="1079970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/>
              <a:t>SF-Q0</a:t>
            </a:r>
            <a:endParaRPr lang="ko-KR" altLang="en-US" sz="11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7DC281-1C6C-050E-7954-041C3A9DFE20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3468575"/>
          <a:ext cx="6348463" cy="189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4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1033270">
                  <a:extLst>
                    <a:ext uri="{9D8B030D-6E8A-4147-A177-3AD203B41FA5}">
                      <a16:colId xmlns:a16="http://schemas.microsoft.com/office/drawing/2014/main" val="919839917"/>
                    </a:ext>
                  </a:extLst>
                </a:gridCol>
              </a:tblGrid>
              <a:tr h="27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수동입력값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공통입력사용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779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기초철근비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5147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4778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E5644EC-7693-E975-3B2A-612AD29AC533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1592457"/>
          <a:ext cx="5621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9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163273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깊이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EF873A-CCF1-6F3F-48D2-E08CB5E6B014}"/>
              </a:ext>
            </a:extLst>
          </p:cNvPr>
          <p:cNvSpPr txBox="1"/>
          <p:nvPr/>
        </p:nvSpPr>
        <p:spPr>
          <a:xfrm>
            <a:off x="4243102" y="135141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모델 </a:t>
            </a:r>
            <a:r>
              <a:rPr lang="en-US" altLang="ko-KR" sz="900" dirty="0"/>
              <a:t>Parameter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CBAEB-BA53-F1D5-041B-1D856A5F14F8}"/>
              </a:ext>
            </a:extLst>
          </p:cNvPr>
          <p:cNvSpPr txBox="1"/>
          <p:nvPr/>
        </p:nvSpPr>
        <p:spPr>
          <a:xfrm>
            <a:off x="4243102" y="321893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수동</a:t>
            </a:r>
            <a:r>
              <a:rPr lang="en-US" altLang="ko-KR" sz="900" dirty="0"/>
              <a:t> </a:t>
            </a:r>
            <a:r>
              <a:rPr lang="ko-KR" altLang="en-US" sz="900" dirty="0" err="1"/>
              <a:t>입력값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90383-840E-44A2-C982-470B31B75632}"/>
              </a:ext>
            </a:extLst>
          </p:cNvPr>
          <p:cNvSpPr txBox="1"/>
          <p:nvPr/>
        </p:nvSpPr>
        <p:spPr>
          <a:xfrm>
            <a:off x="5229269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6F81-B4F8-A150-B415-7235DA894A5F}"/>
              </a:ext>
            </a:extLst>
          </p:cNvPr>
          <p:cNvSpPr txBox="1"/>
          <p:nvPr/>
        </p:nvSpPr>
        <p:spPr>
          <a:xfrm>
            <a:off x="5837766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7EED0-1267-6E1E-63D7-C5328365EC26}"/>
              </a:ext>
            </a:extLst>
          </p:cNvPr>
          <p:cNvSpPr txBox="1"/>
          <p:nvPr/>
        </p:nvSpPr>
        <p:spPr>
          <a:xfrm>
            <a:off x="5229269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7850E-A546-8782-8275-C37DF3F922C4}"/>
              </a:ext>
            </a:extLst>
          </p:cNvPr>
          <p:cNvSpPr txBox="1"/>
          <p:nvPr/>
        </p:nvSpPr>
        <p:spPr>
          <a:xfrm>
            <a:off x="5837766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BBF3FED-F8B8-35DF-44B8-881728FB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455" y="3449770"/>
            <a:ext cx="177135" cy="19157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56434F-BB38-584B-890B-6E7CA852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C510E-D255-7D82-3EC8-3F408481FB0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alpha val="3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747CA-8A2F-7510-22A7-91BF129E6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605886"/>
            <a:ext cx="152421" cy="1524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7A143C-3299-BE03-5761-334BDBC7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875564"/>
            <a:ext cx="152421" cy="1524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E1AC33C-700E-B14B-9D78-F36CCEA89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5152999"/>
            <a:ext cx="152421" cy="1524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69DF9E3-8732-2029-3CFE-53B303BB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782740"/>
            <a:ext cx="142895" cy="1619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142BEC-90D6-BD1A-C3CA-7C8C2A89C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069702"/>
            <a:ext cx="142895" cy="161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FBB2896-54B6-A564-EA24-EB3138C6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326681"/>
            <a:ext cx="142895" cy="161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93DA0-12C4-03F7-61E1-1E391E58D11E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E43E5-86AD-D0C4-6DCF-23B5B7EDDB1F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B2548-8754-318B-4E9E-0054E506B00D}"/>
              </a:ext>
            </a:extLst>
          </p:cNvPr>
          <p:cNvSpPr txBox="1"/>
          <p:nvPr/>
        </p:nvSpPr>
        <p:spPr>
          <a:xfrm>
            <a:off x="2317936" y="409584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표준수식 예시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D60096-BFE5-62C6-E36D-0E4AE37B5C41}"/>
              </a:ext>
            </a:extLst>
          </p:cNvPr>
          <p:cNvSpPr txBox="1"/>
          <p:nvPr/>
        </p:nvSpPr>
        <p:spPr>
          <a:xfrm>
            <a:off x="8287335" y="212436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  <a:r>
              <a:rPr lang="en-US" altLang="ko-KR" sz="4000" dirty="0">
                <a:solidFill>
                  <a:srgbClr val="FF0000"/>
                </a:solidFill>
              </a:rPr>
              <a:t>-</a:t>
            </a:r>
            <a:r>
              <a:rPr lang="ko-KR" altLang="en-US" sz="4000" dirty="0">
                <a:solidFill>
                  <a:srgbClr val="FF0000"/>
                </a:solidFill>
              </a:rPr>
              <a:t>구현 난해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2FAE867-08F8-0B06-99D0-A62EEB1D3776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6F1732C-24C4-03A5-08D3-F1DE3A905F14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CC5B321-BBF7-783B-A5C9-28F581B68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73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2B248996-ADF4-33F7-32A6-625165F5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82"/>
            <a:ext cx="12192000" cy="65532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53670"/>
              </p:ext>
            </p:extLst>
          </p:nvPr>
        </p:nvGraphicFramePr>
        <p:xfrm>
          <a:off x="2873215" y="1307556"/>
          <a:ext cx="5634745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16170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8370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322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2010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Revit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Family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Types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772696" y="937937"/>
            <a:ext cx="2667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</a:t>
            </a:r>
            <a:r>
              <a:rPr lang="pt-BR" altLang="ko-KR" sz="1100" b="1" dirty="0"/>
              <a:t>H_FL_AR_S17_RC Slab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FL-Q1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FL-Q1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873215" y="1828298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838415" y="1828298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874594" y="2031305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304781" y="1694433"/>
            <a:ext cx="2424784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50" b="1" dirty="0"/>
              <a:t>H_FL_AR_S17_RC Slab</a:t>
            </a:r>
          </a:p>
          <a:p>
            <a:r>
              <a:rPr lang="pt-BR" altLang="ko-KR" sz="1050" dirty="0"/>
              <a:t>H_FL_AR_S17_RC Slab_S Trowel</a:t>
            </a:r>
          </a:p>
          <a:p>
            <a:r>
              <a:rPr lang="pt-BR" altLang="ko-KR" sz="1050" dirty="0"/>
              <a:t>H_FL_AR_S17_Roof RC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H_FL_AR_S17_STG Top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Slab_S Trowel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H_RF_AR_S17_Roof 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H_FL_AR_S05_Grating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H_FL_AR_S06_Removable Grating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00" dirty="0"/>
              <a:t>H_FL_AR_S17_RC Slab_T150</a:t>
            </a:r>
          </a:p>
          <a:p>
            <a:r>
              <a:rPr lang="pt-BR" altLang="ko-KR" sz="1000" dirty="0"/>
              <a:t>H_FL_AR_S17_RC Slab_T200</a:t>
            </a:r>
          </a:p>
          <a:p>
            <a:endParaRPr lang="pt-BR" altLang="ko-KR" sz="1000" dirty="0"/>
          </a:p>
          <a:p>
            <a:endParaRPr lang="en-US" altLang="ko-KR" sz="10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89"/>
            <a:ext cx="169050" cy="225731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FL-Q1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357262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357262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70CBCE-BFD2-F409-2F23-C0612A8CAC67}"/>
              </a:ext>
            </a:extLst>
          </p:cNvPr>
          <p:cNvSpPr txBox="1"/>
          <p:nvPr/>
        </p:nvSpPr>
        <p:spPr>
          <a:xfrm>
            <a:off x="2878616" y="335407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2A6ABD-0626-EECD-CBE7-66EE268AFB2E}"/>
              </a:ext>
            </a:extLst>
          </p:cNvPr>
          <p:cNvSpPr txBox="1"/>
          <p:nvPr/>
        </p:nvSpPr>
        <p:spPr>
          <a:xfrm>
            <a:off x="3465334" y="3354076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58FC43-DDE8-89C2-FA6D-DF0A7C124007}"/>
              </a:ext>
            </a:extLst>
          </p:cNvPr>
          <p:cNvSpPr txBox="1"/>
          <p:nvPr/>
        </p:nvSpPr>
        <p:spPr>
          <a:xfrm>
            <a:off x="2772696" y="3733207"/>
            <a:ext cx="3055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Only for        : </a:t>
            </a:r>
            <a:r>
              <a:rPr lang="pt-BR" altLang="ko-KR" sz="1100" b="1" dirty="0">
                <a:solidFill>
                  <a:srgbClr val="FF00FF"/>
                </a:solidFill>
              </a:rPr>
              <a:t>H_FL_AR_S17_RC Slab_T150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B5C7F6-9539-3086-B43F-86D2132A8332}"/>
              </a:ext>
            </a:extLst>
          </p:cNvPr>
          <p:cNvSpPr/>
          <p:nvPr/>
        </p:nvSpPr>
        <p:spPr>
          <a:xfrm>
            <a:off x="312957" y="1694433"/>
            <a:ext cx="2416608" cy="22899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6430C90C-BF47-B429-C5A7-3BA9EBCAA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70520"/>
              </p:ext>
            </p:extLst>
          </p:nvPr>
        </p:nvGraphicFramePr>
        <p:xfrm>
          <a:off x="2873215" y="4108183"/>
          <a:ext cx="5634745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B2D757-28D0-D9AB-1C2F-E5B91DEABA52}"/>
              </a:ext>
            </a:extLst>
          </p:cNvPr>
          <p:cNvSpPr/>
          <p:nvPr/>
        </p:nvSpPr>
        <p:spPr>
          <a:xfrm>
            <a:off x="8947998" y="3580746"/>
            <a:ext cx="2748701" cy="19773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042DD00-0485-CE8F-EEA9-AC7E09449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1741015"/>
            <a:ext cx="152421" cy="15242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8022954-849C-C527-49A4-74FEE4900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1911854"/>
            <a:ext cx="142895" cy="16194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CCA7700-FC75-43AD-7852-9858D065F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223154"/>
            <a:ext cx="142895" cy="16194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CC971FB-C4EC-1029-B989-3206B3A38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380887"/>
            <a:ext cx="142895" cy="16194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2F41EC32-4B94-4EDB-8083-CA28ECEEF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548362"/>
            <a:ext cx="142895" cy="16194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E64ECB0-9123-0568-EFB5-812078F60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708999"/>
            <a:ext cx="142895" cy="16194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D9371FE-027E-8C87-04E3-39ACFD63D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872055"/>
            <a:ext cx="142895" cy="16194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3876470-AE6F-DDC8-9F5D-185198E264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3029706"/>
            <a:ext cx="142895" cy="161948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29A53283-0D82-996B-246C-96760DC99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2065206"/>
            <a:ext cx="152421" cy="152421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2FB1FB1-BAA8-6425-0428-0E1B3D040D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t="18786" r="38113" b="30828"/>
          <a:stretch/>
        </p:blipFill>
        <p:spPr>
          <a:xfrm>
            <a:off x="8976020" y="1490917"/>
            <a:ext cx="2548307" cy="701019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D33172B6-59C4-8B24-4BBB-3E223277736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6676" b="-1226"/>
          <a:stretch/>
        </p:blipFill>
        <p:spPr>
          <a:xfrm>
            <a:off x="9029977" y="2280603"/>
            <a:ext cx="2499960" cy="35003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259B3770-5255-DD5F-5E73-F7BF8FFFC110}"/>
              </a:ext>
            </a:extLst>
          </p:cNvPr>
          <p:cNvSpPr/>
          <p:nvPr/>
        </p:nvSpPr>
        <p:spPr>
          <a:xfrm>
            <a:off x="2956283" y="696359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49A92DE-70D6-AB0B-A7E7-5A0CE5E1E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721284"/>
            <a:ext cx="230856" cy="22899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9A561AD-F953-1385-A5CC-231F63F996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368" y="689252"/>
            <a:ext cx="2561547" cy="3103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7724F7-5E00-20DE-9202-138A00B83C5F}"/>
              </a:ext>
            </a:extLst>
          </p:cNvPr>
          <p:cNvSpPr/>
          <p:nvPr/>
        </p:nvSpPr>
        <p:spPr>
          <a:xfrm>
            <a:off x="7122195" y="909808"/>
            <a:ext cx="129792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Update common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0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2A3C94-CDBC-F969-6F8F-EE4E02680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28"/>
            <a:ext cx="12192000" cy="65257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EEA736-4E5E-BEC1-7621-3F37EDEA2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01" y="1100698"/>
            <a:ext cx="6913974" cy="36046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B1E28C-0645-1683-1255-82708E10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21" y="1604927"/>
            <a:ext cx="5430008" cy="50489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87FFA5B-2978-E164-E9B9-F6A3EB74DC61}"/>
              </a:ext>
            </a:extLst>
          </p:cNvPr>
          <p:cNvSpPr/>
          <p:nvPr/>
        </p:nvSpPr>
        <p:spPr>
          <a:xfrm>
            <a:off x="1981201" y="2344426"/>
            <a:ext cx="2152650" cy="133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altLang="ko-KR" sz="900" b="1" dirty="0"/>
              <a:t>H_FL_AR_S17_RC Slab</a:t>
            </a:r>
          </a:p>
          <a:p>
            <a:r>
              <a:rPr lang="pt-BR" altLang="ko-KR" sz="900" dirty="0"/>
              <a:t>H_FL_AR_S17_RC Slab_S Trowel</a:t>
            </a:r>
          </a:p>
          <a:p>
            <a:r>
              <a:rPr lang="pt-BR" altLang="ko-KR" sz="900" dirty="0"/>
              <a:t>H_FL_AR_S17_Roof RC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H_FL_AR_S17_STG Top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Slab_S Trowel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H_RF_AR_S17_Roof 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H_FL_AR_S05_Grating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H_FL_AR_S06_Removable Grating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0F43B0-76CB-32E6-5EE0-E75F3CCFF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871" y="2214597"/>
            <a:ext cx="3161779" cy="2076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2B152-61F0-FEFE-EAD4-54942375A292}"/>
              </a:ext>
            </a:extLst>
          </p:cNvPr>
          <p:cNvSpPr txBox="1"/>
          <p:nvPr/>
        </p:nvSpPr>
        <p:spPr>
          <a:xfrm>
            <a:off x="4216921" y="237464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780C8-05D5-FC27-87B3-499DB77EDE5D}"/>
              </a:ext>
            </a:extLst>
          </p:cNvPr>
          <p:cNvSpPr txBox="1"/>
          <p:nvPr/>
        </p:nvSpPr>
        <p:spPr>
          <a:xfrm>
            <a:off x="4238561" y="2856863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8208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194074560</TotalTime>
  <Words>1280</Words>
  <Application>Microsoft Office PowerPoint</Application>
  <PresentationFormat>와이드스크린</PresentationFormat>
  <Paragraphs>468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Arial Unicode MS</vt:lpstr>
      <vt:lpstr>맑은 고딕</vt:lpstr>
      <vt:lpstr>Arial</vt:lpstr>
      <vt:lpstr>Arial Narrow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책임매니저</dc:creator>
  <cp:lastModifiedBy>장만규(JANG MAN KYU) 매니저</cp:lastModifiedBy>
  <cp:revision>221</cp:revision>
  <dcterms:created xsi:type="dcterms:W3CDTF">2024-09-10T03:41:37Z</dcterms:created>
  <dcterms:modified xsi:type="dcterms:W3CDTF">2025-01-10T09:04:57Z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  <property fmtid="{D5CDD505-2E9C-101B-9397-08002B2CF9AE}" pid="3" name="MSIP_Label_cdcaf456-5176-400c-b0e6-6301b2c47597_SiteId">
    <vt:lpwstr>a27ddcc1-bea5-4183-aa29-fd96d7612a1d</vt:lpwstr>
  </property>
  <property fmtid="{D5CDD505-2E9C-101B-9397-08002B2CF9AE}" pid="4" name="MSIP_Label_cdcaf456-5176-400c-b0e6-6301b2c47597_SetDate">
    <vt:lpwstr>2025-01-10T04:37:59Z</vt:lpwstr>
  </property>
  <property fmtid="{D5CDD505-2E9C-101B-9397-08002B2CF9AE}" pid="5" name="MSIP_Label_cdcaf456-5176-400c-b0e6-6301b2c47597_Name">
    <vt:lpwstr>대외비(Restricted)</vt:lpwstr>
  </property>
  <property fmtid="{D5CDD505-2E9C-101B-9397-08002B2CF9AE}" pid="6" name="MSIP_Label_cdcaf456-5176-400c-b0e6-6301b2c47597_Method">
    <vt:lpwstr>Privileged</vt:lpwstr>
  </property>
  <property fmtid="{D5CDD505-2E9C-101B-9397-08002B2CF9AE}" pid="7" name="MSIP_Label_cdcaf456-5176-400c-b0e6-6301b2c47597_Enabled">
    <vt:lpwstr>true</vt:lpwstr>
  </property>
  <property fmtid="{D5CDD505-2E9C-101B-9397-08002B2CF9AE}" pid="8" name="MSIP_Label_cdcaf456-5176-400c-b0e6-6301b2c47597_ContentBits">
    <vt:lpwstr>8</vt:lpwstr>
  </property>
</Properties>
</file>