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17288854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장만규(JANG MAN KYU) 매니저</cp:lastModifiedBy>
  <cp:revision>2</cp:revision>
  <dcterms:created xsi:type="dcterms:W3CDTF">2013-01-27T09:14:16Z</dcterms:created>
  <dcterms:modified xsi:type="dcterms:W3CDTF">2025-01-10T09:05:20Z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2024-10-18T05:44:34Z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</Properties>
</file>