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83" r:id="rId19"/>
    <p:sldId id="384" r:id="rId20"/>
    <p:sldId id="386" r:id="rId21"/>
    <p:sldId id="385" r:id="rId22"/>
    <p:sldId id="369" r:id="rId23"/>
    <p:sldId id="370" r:id="rId24"/>
    <p:sldId id="373" r:id="rId25"/>
    <p:sldId id="382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83"/>
            <p14:sldId id="384"/>
            <p14:sldId id="386"/>
            <p14:sldId id="385"/>
            <p14:sldId id="369"/>
            <p14:sldId id="370"/>
            <p14:sldId id="373"/>
            <p14:sldId id="382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  <p14:section name="미결" id="{4B97F56F-B5FE-4785-BEE1-5DE2E75A4DD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>
        <p:scale>
          <a:sx n="100" d="100"/>
          <a:sy n="100" d="100"/>
        </p:scale>
        <p:origin x="49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66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99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11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30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2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7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4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추후 파일 배포예정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통과하거나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플로어에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닿지 못하는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(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Bidding_Room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Size_Injector.dyn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입력을 위한 세팅 확인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70" y="3851810"/>
            <a:ext cx="3755891" cy="2258119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D47AC61-E509-7EEC-FD9B-1864808A9450}"/>
              </a:ext>
            </a:extLst>
          </p:cNvPr>
          <p:cNvSpPr/>
          <p:nvPr/>
        </p:nvSpPr>
        <p:spPr>
          <a:xfrm>
            <a:off x="4303059" y="4144351"/>
            <a:ext cx="3621741" cy="1604682"/>
          </a:xfrm>
          <a:custGeom>
            <a:avLst/>
            <a:gdLst>
              <a:gd name="connsiteX0" fmla="*/ 0 w 3621741"/>
              <a:gd name="connsiteY0" fmla="*/ 0 h 1604682"/>
              <a:gd name="connsiteX1" fmla="*/ 0 w 3621741"/>
              <a:gd name="connsiteY1" fmla="*/ 1604682 h 1604682"/>
              <a:gd name="connsiteX2" fmla="*/ 3621741 w 3621741"/>
              <a:gd name="connsiteY2" fmla="*/ 1604682 h 160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741" h="1604682">
                <a:moveTo>
                  <a:pt x="0" y="0"/>
                </a:moveTo>
                <a:lnTo>
                  <a:pt x="0" y="1604682"/>
                </a:lnTo>
                <a:lnTo>
                  <a:pt x="3621741" y="1604682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4" y="929757"/>
            <a:ext cx="2272895" cy="25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D47AC61-E509-7EEC-FD9B-1864808A9450}"/>
              </a:ext>
            </a:extLst>
          </p:cNvPr>
          <p:cNvSpPr/>
          <p:nvPr/>
        </p:nvSpPr>
        <p:spPr>
          <a:xfrm>
            <a:off x="4303059" y="4144351"/>
            <a:ext cx="3621741" cy="1604682"/>
          </a:xfrm>
          <a:custGeom>
            <a:avLst/>
            <a:gdLst>
              <a:gd name="connsiteX0" fmla="*/ 0 w 3621741"/>
              <a:gd name="connsiteY0" fmla="*/ 0 h 1604682"/>
              <a:gd name="connsiteX1" fmla="*/ 0 w 3621741"/>
              <a:gd name="connsiteY1" fmla="*/ 1604682 h 1604682"/>
              <a:gd name="connsiteX2" fmla="*/ 3621741 w 3621741"/>
              <a:gd name="connsiteY2" fmla="*/ 1604682 h 160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741" h="1604682">
                <a:moveTo>
                  <a:pt x="0" y="0"/>
                </a:moveTo>
                <a:lnTo>
                  <a:pt x="0" y="1604682"/>
                </a:lnTo>
                <a:lnTo>
                  <a:pt x="3621741" y="1604682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D47AC61-E509-7EEC-FD9B-1864808A9450}"/>
              </a:ext>
            </a:extLst>
          </p:cNvPr>
          <p:cNvSpPr/>
          <p:nvPr/>
        </p:nvSpPr>
        <p:spPr>
          <a:xfrm>
            <a:off x="4303059" y="4144351"/>
            <a:ext cx="3621741" cy="1604682"/>
          </a:xfrm>
          <a:custGeom>
            <a:avLst/>
            <a:gdLst>
              <a:gd name="connsiteX0" fmla="*/ 0 w 3621741"/>
              <a:gd name="connsiteY0" fmla="*/ 0 h 1604682"/>
              <a:gd name="connsiteX1" fmla="*/ 0 w 3621741"/>
              <a:gd name="connsiteY1" fmla="*/ 1604682 h 1604682"/>
              <a:gd name="connsiteX2" fmla="*/ 3621741 w 3621741"/>
              <a:gd name="connsiteY2" fmla="*/ 1604682 h 160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741" h="1604682">
                <a:moveTo>
                  <a:pt x="0" y="0"/>
                </a:moveTo>
                <a:lnTo>
                  <a:pt x="0" y="1604682"/>
                </a:lnTo>
                <a:lnTo>
                  <a:pt x="3621741" y="1604682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D47AC61-E509-7EEC-FD9B-1864808A9450}"/>
              </a:ext>
            </a:extLst>
          </p:cNvPr>
          <p:cNvSpPr/>
          <p:nvPr/>
        </p:nvSpPr>
        <p:spPr>
          <a:xfrm>
            <a:off x="4303059" y="4144351"/>
            <a:ext cx="3621741" cy="1604682"/>
          </a:xfrm>
          <a:custGeom>
            <a:avLst/>
            <a:gdLst>
              <a:gd name="connsiteX0" fmla="*/ 0 w 3621741"/>
              <a:gd name="connsiteY0" fmla="*/ 0 h 1604682"/>
              <a:gd name="connsiteX1" fmla="*/ 0 w 3621741"/>
              <a:gd name="connsiteY1" fmla="*/ 1604682 h 1604682"/>
              <a:gd name="connsiteX2" fmla="*/ 3621741 w 3621741"/>
              <a:gd name="connsiteY2" fmla="*/ 1604682 h 160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741" h="1604682">
                <a:moveTo>
                  <a:pt x="0" y="0"/>
                </a:moveTo>
                <a:lnTo>
                  <a:pt x="0" y="1604682"/>
                </a:lnTo>
                <a:lnTo>
                  <a:pt x="3621741" y="1604682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B-4.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D47AC61-E509-7EEC-FD9B-1864808A9450}"/>
              </a:ext>
            </a:extLst>
          </p:cNvPr>
          <p:cNvSpPr/>
          <p:nvPr/>
        </p:nvSpPr>
        <p:spPr>
          <a:xfrm>
            <a:off x="4303059" y="4144351"/>
            <a:ext cx="3621741" cy="1604682"/>
          </a:xfrm>
          <a:custGeom>
            <a:avLst/>
            <a:gdLst>
              <a:gd name="connsiteX0" fmla="*/ 0 w 3621741"/>
              <a:gd name="connsiteY0" fmla="*/ 0 h 1604682"/>
              <a:gd name="connsiteX1" fmla="*/ 0 w 3621741"/>
              <a:gd name="connsiteY1" fmla="*/ 1604682 h 1604682"/>
              <a:gd name="connsiteX2" fmla="*/ 3621741 w 3621741"/>
              <a:gd name="connsiteY2" fmla="*/ 1604682 h 160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741" h="1604682">
                <a:moveTo>
                  <a:pt x="0" y="0"/>
                </a:moveTo>
                <a:lnTo>
                  <a:pt x="0" y="1604682"/>
                </a:lnTo>
                <a:lnTo>
                  <a:pt x="3621741" y="1604682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0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20130" y="518932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A-0.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기능을 통한 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2338222" y="434228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A2E6D-C308-6228-9DEF-95BB7244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25" y="1142518"/>
            <a:ext cx="2448267" cy="2572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3"/>
            <a:ext cx="2406650" cy="136922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</a:t>
            </a: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</a:t>
            </a: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CC143F0-33DA-34D0-0F16-BD7EB430D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"/>
          <a:stretch/>
        </p:blipFill>
        <p:spPr>
          <a:xfrm>
            <a:off x="6044366" y="1133012"/>
            <a:ext cx="2860570" cy="2378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EDF9B-9B22-6B1D-949E-959DBB53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73" y="1133012"/>
            <a:ext cx="2713734" cy="24455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70F4BD-BB12-8A05-EA17-531769350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1"/>
          <a:stretch/>
        </p:blipFill>
        <p:spPr>
          <a:xfrm>
            <a:off x="5678497" y="4064568"/>
            <a:ext cx="6045210" cy="21996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정보를 입력하는 스케줄과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값으로 선택할 수 있는 키 정보들을 모아두는 스케줄인 키 스케줄이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60E80-EC61-C5E4-3A27-C3FA34904EC4}"/>
              </a:ext>
            </a:extLst>
          </p:cNvPr>
          <p:cNvCxnSpPr>
            <a:cxnSpLocks/>
          </p:cNvCxnSpPr>
          <p:nvPr/>
        </p:nvCxnSpPr>
        <p:spPr>
          <a:xfrm>
            <a:off x="8551069" y="1352550"/>
            <a:ext cx="408781" cy="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BF4350-6CBD-0E2F-C3A6-2CD24C0298AE}"/>
              </a:ext>
            </a:extLst>
          </p:cNvPr>
          <p:cNvSpPr/>
          <p:nvPr/>
        </p:nvSpPr>
        <p:spPr>
          <a:xfrm>
            <a:off x="10366840" y="2411900"/>
            <a:ext cx="779286" cy="2070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D8B65-8C25-1454-291F-82175B6B129A}"/>
              </a:ext>
            </a:extLst>
          </p:cNvPr>
          <p:cNvSpPr txBox="1"/>
          <p:nvPr/>
        </p:nvSpPr>
        <p:spPr>
          <a:xfrm>
            <a:off x="2204264" y="2582931"/>
            <a:ext cx="3143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리본메뉴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View &gt; Create &gt; Schedules &gt;&gt; 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혹은 우측 그림처럼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브라우저의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우측 버튼 메뉴의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 Schedule/Quantities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스케줄 생성 창으로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작성할 키 스케줄이 속하게 될 부재 카테고리를 선택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Floors)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이름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하부의 체크 박스를 통해 스케줄의 속성을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Key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항목은 해당 키 스케줄을 참조하는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스케줄에서 칼럼의 이름으로 사용될 명칭을 뜻한다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02_Inerior Finish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사용되며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헤더 이름인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표시된다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생성이 되면 모든 룸 객체들은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 No”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항목의 매개변수를 가지게 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매개변수에 값을 할당할 때는 드롭다운 형태의 키스케줄 데이터를 선택하는 방식으로 진행됨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DC050A-F99C-7F63-3A7A-A4977038DF24}"/>
              </a:ext>
            </a:extLst>
          </p:cNvPr>
          <p:cNvSpPr/>
          <p:nvPr/>
        </p:nvSpPr>
        <p:spPr>
          <a:xfrm>
            <a:off x="3741420" y="2160649"/>
            <a:ext cx="6454140" cy="1903918"/>
          </a:xfrm>
          <a:custGeom>
            <a:avLst/>
            <a:gdLst>
              <a:gd name="connsiteX0" fmla="*/ 0 w 6454140"/>
              <a:gd name="connsiteY0" fmla="*/ 1539240 h 1539240"/>
              <a:gd name="connsiteX1" fmla="*/ 5707380 w 6454140"/>
              <a:gd name="connsiteY1" fmla="*/ 1539240 h 1539240"/>
              <a:gd name="connsiteX2" fmla="*/ 5707380 w 6454140"/>
              <a:gd name="connsiteY2" fmla="*/ 472440 h 1539240"/>
              <a:gd name="connsiteX3" fmla="*/ 6179820 w 6454140"/>
              <a:gd name="connsiteY3" fmla="*/ 0 h 1539240"/>
              <a:gd name="connsiteX4" fmla="*/ 6454140 w 6454140"/>
              <a:gd name="connsiteY4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140" h="1539240">
                <a:moveTo>
                  <a:pt x="0" y="1539240"/>
                </a:moveTo>
                <a:lnTo>
                  <a:pt x="5707380" y="1539240"/>
                </a:lnTo>
                <a:lnTo>
                  <a:pt x="5707380" y="472440"/>
                </a:lnTo>
                <a:lnTo>
                  <a:pt x="6179820" y="0"/>
                </a:lnTo>
                <a:lnTo>
                  <a:pt x="64541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DFB06B-141F-3A65-DAEB-9F61F9010473}"/>
              </a:ext>
            </a:extLst>
          </p:cNvPr>
          <p:cNvSpPr/>
          <p:nvPr/>
        </p:nvSpPr>
        <p:spPr>
          <a:xfrm>
            <a:off x="7472329" y="4478218"/>
            <a:ext cx="1078740" cy="1923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C8294AC-AF77-FB01-C55A-5E6B75C43C33}"/>
              </a:ext>
            </a:extLst>
          </p:cNvPr>
          <p:cNvSpPr/>
          <p:nvPr/>
        </p:nvSpPr>
        <p:spPr>
          <a:xfrm>
            <a:off x="8601192" y="2638425"/>
            <a:ext cx="2266906" cy="1838325"/>
          </a:xfrm>
          <a:custGeom>
            <a:avLst/>
            <a:gdLst>
              <a:gd name="connsiteX0" fmla="*/ 2181225 w 2181298"/>
              <a:gd name="connsiteY0" fmla="*/ 0 h 1838325"/>
              <a:gd name="connsiteX1" fmla="*/ 1819275 w 2181298"/>
              <a:gd name="connsiteY1" fmla="*/ 1219200 h 1838325"/>
              <a:gd name="connsiteX2" fmla="*/ 0 w 2181298"/>
              <a:gd name="connsiteY2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98" h="1838325">
                <a:moveTo>
                  <a:pt x="2181225" y="0"/>
                </a:moveTo>
                <a:cubicBezTo>
                  <a:pt x="2182018" y="456406"/>
                  <a:pt x="2182812" y="912813"/>
                  <a:pt x="1819275" y="1219200"/>
                </a:cubicBezTo>
                <a:cubicBezTo>
                  <a:pt x="1455738" y="1525587"/>
                  <a:pt x="727869" y="1681956"/>
                  <a:pt x="0" y="183832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64B673-D3FA-7A07-D661-AC0880C0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558" y="4959557"/>
            <a:ext cx="1875656" cy="13714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52FC4-E8FF-2B7A-B828-E98B9AB6FFE8}"/>
              </a:ext>
            </a:extLst>
          </p:cNvPr>
          <p:cNvSpPr/>
          <p:nvPr/>
        </p:nvSpPr>
        <p:spPr>
          <a:xfrm>
            <a:off x="9598018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BD401-37CE-DBE0-D8D3-70C76BBB2B79}"/>
              </a:ext>
            </a:extLst>
          </p:cNvPr>
          <p:cNvSpPr/>
          <p:nvPr/>
        </p:nvSpPr>
        <p:spPr>
          <a:xfrm>
            <a:off x="10827900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name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선택하면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연달아서 입력될 데이터 꾸러미를 세팅하는 과정이다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팀표준레빗템플릿에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세팅되어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있지만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혹시나 없는 경우 팀표준빌딩리스트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헤더 항목과 이름을 일치시켜 작성하면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 엑셀파일의 내용을 키스케줄에 자동 입력하려면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사용하면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3428999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656F96-4679-F00B-484A-B29CE135C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3432" r="9596" b="18041"/>
          <a:stretch/>
        </p:blipFill>
        <p:spPr>
          <a:xfrm>
            <a:off x="5347598" y="1796590"/>
            <a:ext cx="6597515" cy="32648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A4F1-BF15-8C01-583E-C3D843983BAB}"/>
              </a:ext>
            </a:extLst>
          </p:cNvPr>
          <p:cNvSpPr/>
          <p:nvPr/>
        </p:nvSpPr>
        <p:spPr>
          <a:xfrm>
            <a:off x="7028244" y="3876675"/>
            <a:ext cx="1158493" cy="46355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79C99-C61D-5FAB-5038-2759AC5594D4}"/>
              </a:ext>
            </a:extLst>
          </p:cNvPr>
          <p:cNvSpPr/>
          <p:nvPr/>
        </p:nvSpPr>
        <p:spPr>
          <a:xfrm>
            <a:off x="8957057" y="3706693"/>
            <a:ext cx="2988056" cy="23030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7FA257-6D07-1B8F-D5EB-ADE4648EFFCA}"/>
              </a:ext>
            </a:extLst>
          </p:cNvPr>
          <p:cNvSpPr/>
          <p:nvPr/>
        </p:nvSpPr>
        <p:spPr>
          <a:xfrm>
            <a:off x="7028244" y="3784599"/>
            <a:ext cx="1158493" cy="9207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ADE0DE-515E-5541-F171-73D9ED3886E0}"/>
              </a:ext>
            </a:extLst>
          </p:cNvPr>
          <p:cNvSpPr/>
          <p:nvPr/>
        </p:nvSpPr>
        <p:spPr>
          <a:xfrm>
            <a:off x="8775700" y="3706693"/>
            <a:ext cx="181357" cy="230307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F54B08-6CA4-743B-546D-278B09C16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0" t="55207" r="2716" b="29637"/>
          <a:stretch/>
        </p:blipFill>
        <p:spPr>
          <a:xfrm>
            <a:off x="5347598" y="5422234"/>
            <a:ext cx="2986778" cy="68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바닥 마감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A27E1B-77D1-CCC5-69EF-7078747C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8" y="1050748"/>
            <a:ext cx="5974264" cy="4734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A_Floor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Finish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003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바닥 마감 사양 입력을 위한 드롭다운 메뉴를 저장하는 공간이라 이해하면 쉽다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A27E1B-77D1-CCC5-69EF-7078747C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8" y="1050748"/>
            <a:ext cx="5974264" cy="4734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B_Base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Finish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51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바닥 마감 사양 입력을 위한 드롭다운 메뉴를 저장하는 공간이라 이해하면 쉽다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A27E1B-77D1-CCC5-69EF-7078747C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8" y="1050748"/>
            <a:ext cx="5974264" cy="4734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C_Wall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Finish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991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바닥 마감 사양 입력을 위한 드롭다운 메뉴를 저장하는 공간이라 이해하면 쉽다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A27E1B-77D1-CCC5-69EF-7078747C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8" y="1050748"/>
            <a:ext cx="5974264" cy="4734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D_Ceiling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Finish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22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바닥 마감 사양 입력을 위한 드롭다운 메뉴를 저장하는 공간이라 이해하면 쉽다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A27E1B-77D1-CCC5-69EF-7078747C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8" y="1050748"/>
            <a:ext cx="5974264" cy="4734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E_Wall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91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바닥 마감 사양 입력을 위한 드롭다운 메뉴를 저장하는 공간이라 이해하면 쉽다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A27E1B-77D1-CCC5-69EF-7078747C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8" y="1050748"/>
            <a:ext cx="5974264" cy="4734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F_Roof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848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바닥 마감 사양 입력을 위한 드롭다운 메뉴를 저장하는 공간이라 이해하면 쉽다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A27E1B-77D1-CCC5-69EF-7078747C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8" y="1050748"/>
            <a:ext cx="5974264" cy="4734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G_Door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96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바닥 마감 사양 입력을 위한 드롭다운 메뉴를 저장하는 공간이라 이해하면 쉽다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A27E1B-77D1-CCC5-69EF-7078747C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8" y="1050748"/>
            <a:ext cx="5974264" cy="4734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H_Window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66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AF279A-332D-4A43-AAEA-37BADD2E9B0D}">
  <ds:schemaRefs>
    <ds:schemaRef ds:uri="http://purl.org/dc/terms/"/>
    <ds:schemaRef ds:uri="1df8d749-692d-49a0-b17f-039abb75530b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31d58751-bbf6-4d52-983e-b571b4cec1a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4583</Words>
  <Application>Microsoft Office PowerPoint</Application>
  <PresentationFormat>와이드스크린</PresentationFormat>
  <Paragraphs>553</Paragraphs>
  <Slides>30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장만규(JANG MAN KYU) 책임매니저</cp:lastModifiedBy>
  <cp:revision>302</cp:revision>
  <dcterms:created xsi:type="dcterms:W3CDTF">2021-09-07T01:56:47Z</dcterms:created>
  <dcterms:modified xsi:type="dcterms:W3CDTF">2024-01-30T09:26:57Z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