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6745" y="5348760"/>
            <a:ext cx="4961957" cy="1067412"/>
          </a:xfrm>
          <a:prstGeom prst="rect">
            <a:avLst/>
          </a:prstGeom>
        </p:spPr>
        <p:txBody>
          <a:bodyPr lIns="91414" tIns="45707" rIns="91414" bIns="45707" anchor="b" anchorCtr="0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67149" y="802536"/>
            <a:ext cx="9148313" cy="53454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6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67792" y="1461482"/>
            <a:ext cx="10707387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716745" y="4711197"/>
            <a:ext cx="4961957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7" name="그림 6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1" y="636307"/>
            <a:ext cx="11059200" cy="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0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4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8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6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65080" y="147535"/>
            <a:ext cx="7433004" cy="534546"/>
          </a:xfrm>
        </p:spPr>
        <p:txBody>
          <a:bodyPr anchor="ctr"/>
          <a:lstStyle/>
          <a:p>
            <a:r>
              <a:rPr lang="ko-KR" altLang="en-US" sz="2000" dirty="0">
                <a:latin typeface="현대하모니 L" panose="02020603020101020101" pitchFamily="18" charset="-127"/>
              </a:rPr>
              <a:t>과제 계획서 요약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66727" y="860956"/>
            <a:ext cx="4566662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개요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29521" y="866025"/>
            <a:ext cx="4561828" cy="288040"/>
            <a:chOff x="371272" y="789418"/>
            <a:chExt cx="3230288" cy="288040"/>
          </a:xfrm>
        </p:grpSpPr>
        <p:sp>
          <p:nvSpPr>
            <p:cNvPr id="12" name="자유형 11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 12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내용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80481" y="4766469"/>
            <a:ext cx="9324622" cy="288040"/>
            <a:chOff x="308328" y="4722112"/>
            <a:chExt cx="9324622" cy="288040"/>
          </a:xfrm>
        </p:grpSpPr>
        <p:sp>
          <p:nvSpPr>
            <p:cNvPr id="16" name="자유형 15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추진 일정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82925"/>
              </p:ext>
            </p:extLst>
          </p:nvPr>
        </p:nvGraphicFramePr>
        <p:xfrm>
          <a:off x="1465080" y="1244355"/>
          <a:ext cx="4566662" cy="329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과제명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Structural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Analysis Toolkit Software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  <a:endParaRPr kumimoji="1" lang="ko-KR" altLang="en-US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필요성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건축물 구조 해석 및 설계 개산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槪算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Software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자체 개발을 통한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업무 효율 증진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78770"/>
                  </a:ext>
                </a:extLst>
              </a:tr>
              <a:tr h="107270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 및 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기대효과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상용 구조 해석 프로그램 공급자 협업 없이 당사 업무에 특화된 개산 프로그램 자체 개발을 통해 업무 효율 개선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자체 개발을 통한 독자성 및 확장성 확보 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팀내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BIM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디자인 프로세스와 연계하여 구조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건축 업무 프로세스 통합 가능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쉽게 수정 가능한 내부 알고리즘을 통해 프로젝트 특정 조건 하 최적화된 해석 수행 가능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협력업체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자체개발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소요 예산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인건비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69,582,000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원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(2023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43808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개발 기간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943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224687" y="1239767"/>
          <a:ext cx="4566662" cy="326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30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 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핵심 내용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철골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철근 콘크리트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Element Auto-Design Software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2D Frame Analysis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하중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풍하중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및 지진하중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산정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Software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Frame Analysis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Element Auto-Design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통합을 통한 구조 물량 산정 자동화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추후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Revit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으로 작성된 모델링의 정보가 소프트웨어의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인풋값으로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자동 입력되도록  연동 기능 개발 예정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0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경제성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(ROI)</a:t>
                      </a: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연간 예상 투입 금액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69,582,000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원 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기대 수익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69,582,000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원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매년 매니저 급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 인건비 절감 효과 발생 추정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480479" y="5140251"/>
          <a:ext cx="9312536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~2024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 상반기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 하반기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 상반기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 하반기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-72000" algn="l"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Structural Steel Element Auto-Design Programming (Beam, Column, Brace with Python)</a:t>
                      </a:r>
                      <a:endParaRPr kumimoji="1" lang="en-US" altLang="ko-KR" sz="8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Reinforced Concrete Element Auto-Design Programming (Beam, Column, Foundation with Python)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2D</a:t>
                      </a:r>
                      <a:r>
                        <a:rPr kumimoji="1" lang="en-US" altLang="ko-KR" sz="8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Frame Analysis Programming (with Python)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Load Calculation Programming (with Python)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181582" y="151787"/>
          <a:ext cx="5363308" cy="429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142">
                  <a:extLst>
                    <a:ext uri="{9D8B030D-6E8A-4147-A177-3AD203B41FA5}">
                      <a16:colId xmlns:a16="http://schemas.microsoft.com/office/drawing/2014/main" val="3003250712"/>
                    </a:ext>
                  </a:extLst>
                </a:gridCol>
              </a:tblGrid>
              <a:tr h="19682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발의 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 담당자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해당 사업본부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과제구분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7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플랜트건축설계팀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228" rtl="0" eaLnBrk="1" latinLnBrk="1" hangingPunct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err="1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장만규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플랜트사업본부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사업본부수요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  / </a:t>
                      </a:r>
                      <a:r>
                        <a:rPr lang="ko-KR" altLang="en-US" sz="900" spc="-100" dirty="0" err="1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사외공모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  /  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센터자체발굴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현대하모니 L</vt:lpstr>
      <vt:lpstr>현대하모니 M</vt:lpstr>
      <vt:lpstr>Arial</vt:lpstr>
      <vt:lpstr>Arial Narrow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3</cp:revision>
  <dcterms:created xsi:type="dcterms:W3CDTF">2022-09-30T01:28:56Z</dcterms:created>
  <dcterms:modified xsi:type="dcterms:W3CDTF">2022-09-30T04:13:40Z</dcterms:modified>
</cp:coreProperties>
</file>