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661613"/>
              </p:ext>
            </p:extLst>
          </p:nvPr>
        </p:nvGraphicFramePr>
        <p:xfrm>
          <a:off x="3962157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00031"/>
              </p:ext>
            </p:extLst>
          </p:nvPr>
        </p:nvGraphicFramePr>
        <p:xfrm>
          <a:off x="3962157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3908844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3908844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4895011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503508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4895011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503508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293515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937937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1830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37755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37755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079825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602</Words>
  <Application>Microsoft Office PowerPoint</Application>
  <PresentationFormat>와이드스크린</PresentationFormat>
  <Paragraphs>321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만규 장</cp:lastModifiedBy>
  <cp:revision>65</cp:revision>
  <dcterms:created xsi:type="dcterms:W3CDTF">2024-09-10T03:41:37Z</dcterms:created>
  <dcterms:modified xsi:type="dcterms:W3CDTF">2024-09-16T13:56:22Z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