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>
        <p:scale>
          <a:sx n="100" d="100"/>
          <a:sy n="100" d="100"/>
        </p:scale>
        <p:origin x="702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D67BAA-E501-4B36-B0B3-44BC6C05FA84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85FC8A-8153-4F8B-8FF8-7AD010AFD0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4706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07988" y="1233488"/>
            <a:ext cx="5919787" cy="33305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61103" y="5123290"/>
            <a:ext cx="5293500" cy="4191469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92176F-0855-447C-AFC3-AE19EC7A4380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8290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07988" y="1233488"/>
            <a:ext cx="5919787" cy="33305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61103" y="5123290"/>
            <a:ext cx="5293500" cy="4191469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92176F-0855-447C-AFC3-AE19EC7A4380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025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FB9D8-DDE3-41F3-908A-CB9D4C2FC54D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10DEE-3311-40BC-B225-5FC8A2D09D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106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FB9D8-DDE3-41F3-908A-CB9D4C2FC54D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10DEE-3311-40BC-B225-5FC8A2D09D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039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FB9D8-DDE3-41F3-908A-CB9D4C2FC54D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10DEE-3311-40BC-B225-5FC8A2D09D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4233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직선 연결선 50"/>
          <p:cNvCxnSpPr/>
          <p:nvPr userDrawn="1"/>
        </p:nvCxnSpPr>
        <p:spPr bwMode="auto">
          <a:xfrm>
            <a:off x="306759" y="6453336"/>
            <a:ext cx="11572631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5" name="그림 4" descr="bar02(가로)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91" y="627274"/>
            <a:ext cx="11554226" cy="65422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11252742" y="6525344"/>
            <a:ext cx="62037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914205" eaLnBrk="0" latinLnBrk="0" hangingPunct="0"/>
            <a:r>
              <a:rPr lang="en-US" altLang="ko-KR" sz="1000" b="0" i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L" pitchFamily="18" charset="-127"/>
                <a:ea typeface="현대하모니 L" pitchFamily="18" charset="-127"/>
              </a:rPr>
              <a:t>- </a:t>
            </a:r>
            <a:fld id="{67D94B4B-4F20-4897-9BB1-6B5E9D00507D}" type="slidenum">
              <a:rPr lang="en-US" altLang="ko-KR" sz="1000" b="0" i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L" pitchFamily="18" charset="-127"/>
                <a:ea typeface="현대하모니 L" pitchFamily="18" charset="-127"/>
              </a:rPr>
              <a:pPr algn="r" defTabSz="914205" eaLnBrk="0" latinLnBrk="0" hangingPunct="0"/>
              <a:t>‹#›</a:t>
            </a:fld>
            <a:r>
              <a:rPr lang="en-US" altLang="ko-KR" sz="1000" b="0" i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L" pitchFamily="18" charset="-127"/>
                <a:ea typeface="현대하모니 L" pitchFamily="18" charset="-127"/>
              </a:rPr>
              <a:t> -</a:t>
            </a:r>
            <a:endParaRPr lang="ko-KR" altLang="en-US" sz="1000" b="0" i="0" kern="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현대하모니 L" pitchFamily="18" charset="-127"/>
              <a:ea typeface="현대하모니 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9412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FB9D8-DDE3-41F3-908A-CB9D4C2FC54D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10DEE-3311-40BC-B225-5FC8A2D09D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6326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FB9D8-DDE3-41F3-908A-CB9D4C2FC54D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10DEE-3311-40BC-B225-5FC8A2D09D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28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FB9D8-DDE3-41F3-908A-CB9D4C2FC54D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10DEE-3311-40BC-B225-5FC8A2D09D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359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FB9D8-DDE3-41F3-908A-CB9D4C2FC54D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10DEE-3311-40BC-B225-5FC8A2D09D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4050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FB9D8-DDE3-41F3-908A-CB9D4C2FC54D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10DEE-3311-40BC-B225-5FC8A2D09D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432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FB9D8-DDE3-41F3-908A-CB9D4C2FC54D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10DEE-3311-40BC-B225-5FC8A2D09D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9244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FB9D8-DDE3-41F3-908A-CB9D4C2FC54D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10DEE-3311-40BC-B225-5FC8A2D09D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538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FB9D8-DDE3-41F3-908A-CB9D4C2FC54D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10DEE-3311-40BC-B225-5FC8A2D09D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500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FB9D8-DDE3-41F3-908A-CB9D4C2FC54D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10DEE-3311-40BC-B225-5FC8A2D09D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5734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14"/>
          <p:cNvSpPr>
            <a:spLocks noChangeArrowheads="1"/>
          </p:cNvSpPr>
          <p:nvPr/>
        </p:nvSpPr>
        <p:spPr bwMode="auto">
          <a:xfrm>
            <a:off x="9089795" y="266582"/>
            <a:ext cx="1256754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r" defTabSz="900086" eaLnBrk="0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엔지니어링센터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1320132" y="233484"/>
            <a:ext cx="22252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00086" eaLnBrk="0" latinLnBrk="0" hangingPunct="0">
              <a:defRPr/>
            </a:pP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IV Dynamo </a:t>
            </a:r>
            <a:r>
              <a:rPr lang="ko-KR" altLang="en-US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기초과정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487491" y="836713"/>
            <a:ext cx="7356965" cy="428071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0483" defTabSz="914256" eaLnBrk="0" latinLnBrk="0" hangingPunct="0">
              <a:lnSpc>
                <a:spcPct val="120000"/>
              </a:lnSpc>
              <a:defRPr/>
            </a:pPr>
            <a:r>
              <a: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기초과정 </a:t>
            </a:r>
            <a:r>
              <a:rPr lang="en-US" altLang="ko-KR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(</a:t>
            </a:r>
            <a:r>
              <a: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교육</a:t>
            </a:r>
            <a:r>
              <a:rPr lang="en-US" altLang="ko-KR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4)</a:t>
            </a:r>
            <a:endParaRPr lang="ko-KR" alt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1410250" y="1687348"/>
            <a:ext cx="1601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b="1" dirty="0"/>
              <a:t>모델링 정보 조회</a:t>
            </a:r>
            <a:endParaRPr lang="en-US" altLang="ko-KR" sz="1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623196" y="1687348"/>
            <a:ext cx="15552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228600" indent="-228600">
              <a:buAutoNum type="arabicPeriod"/>
              <a:defRPr sz="1200" b="1"/>
            </a:lvl1pPr>
          </a:lstStyle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모델링 정보 수정</a:t>
            </a:r>
            <a:endParaRPr lang="en-US" altLang="ko-KR" dirty="0"/>
          </a:p>
        </p:txBody>
      </p:sp>
      <p:sp>
        <p:nvSpPr>
          <p:cNvPr id="11" name="TextBox 10"/>
          <p:cNvSpPr txBox="1"/>
          <p:nvPr/>
        </p:nvSpPr>
        <p:spPr>
          <a:xfrm>
            <a:off x="8004241" y="1687348"/>
            <a:ext cx="20714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3. </a:t>
            </a:r>
            <a:r>
              <a:rPr lang="ko-KR" altLang="en-US" sz="1200" b="1" dirty="0"/>
              <a:t>테이블을 통한 모델 작성</a:t>
            </a:r>
            <a:endParaRPr lang="en-US" altLang="ko-KR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537413" y="2019796"/>
            <a:ext cx="28084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모델링에 입력된 정보의 종류 파악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endParaRPr lang="en-US" altLang="ko-KR" sz="1200" dirty="0" smtClean="0"/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endParaRPr lang="en-US" altLang="ko-KR" sz="1200" dirty="0" smtClean="0"/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endParaRPr lang="en-US" altLang="ko-KR" sz="1200" dirty="0" smtClean="0"/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특정 매개변수의 이름을 사용하여 원하는 정보 조회 및 저장 </a:t>
            </a:r>
            <a:endParaRPr lang="en-US" altLang="ko-KR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3996583" y="2019796"/>
            <a:ext cx="28084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정보조회 단계에서 파악된 매개변수의 값을 다른 값으로 바꿔 보기</a:t>
            </a:r>
            <a:endParaRPr lang="en-US" altLang="ko-KR" sz="120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200" dirty="0" smtClean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20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200" dirty="0" smtClean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200" dirty="0" smtClean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20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순차적으로 </a:t>
            </a:r>
            <a:r>
              <a:rPr lang="en-US" altLang="ko-KR" sz="1200" dirty="0"/>
              <a:t>2</a:t>
            </a:r>
            <a:r>
              <a:rPr lang="ko-KR" altLang="en-US" sz="1200" dirty="0"/>
              <a:t>가지 이상의 매개변수를 조작하기</a:t>
            </a:r>
            <a:endParaRPr lang="en-US" altLang="ko-KR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7635710" y="2019796"/>
            <a:ext cx="374348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부재 작성에 필요한 매개변수 파악</a:t>
            </a:r>
            <a:endParaRPr lang="en-US" altLang="ko-KR" sz="120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20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200" dirty="0" smtClean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20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200" dirty="0" smtClean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200" dirty="0" smtClean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20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 err="1"/>
              <a:t>필요매개변수를</a:t>
            </a:r>
            <a:r>
              <a:rPr lang="ko-KR" altLang="en-US" sz="1200" dirty="0"/>
              <a:t> 미리 엑셀 테이블로 준비한 후 이를 </a:t>
            </a:r>
            <a:r>
              <a:rPr lang="ko-KR" altLang="en-US" sz="1200" dirty="0" err="1"/>
              <a:t>다이나모에서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읽어들여</a:t>
            </a:r>
            <a:r>
              <a:rPr lang="ko-KR" altLang="en-US" sz="1200" dirty="0"/>
              <a:t> 모델링 작성하기</a:t>
            </a:r>
            <a:endParaRPr lang="en-US" altLang="ko-KR" sz="1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r="902" b="36091"/>
          <a:stretch/>
        </p:blipFill>
        <p:spPr>
          <a:xfrm>
            <a:off x="395709" y="2598833"/>
            <a:ext cx="3228940" cy="134929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/>
          <a:srcRect t="6678" b="9381"/>
          <a:stretch/>
        </p:blipFill>
        <p:spPr>
          <a:xfrm>
            <a:off x="467365" y="4610100"/>
            <a:ext cx="3077162" cy="16192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6584" y="2621851"/>
            <a:ext cx="3459170" cy="125603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26821" y="4660568"/>
            <a:ext cx="3718912" cy="149130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7"/>
          <a:srcRect l="4531" t="8235" r="7076" b="12223"/>
          <a:stretch/>
        </p:blipFill>
        <p:spPr>
          <a:xfrm>
            <a:off x="7881257" y="2583543"/>
            <a:ext cx="2975429" cy="12192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25689" y="4605224"/>
            <a:ext cx="3653510" cy="77129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97165" y="5203309"/>
            <a:ext cx="2970886" cy="1035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271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14"/>
          <p:cNvSpPr>
            <a:spLocks noChangeArrowheads="1"/>
          </p:cNvSpPr>
          <p:nvPr/>
        </p:nvSpPr>
        <p:spPr bwMode="auto">
          <a:xfrm>
            <a:off x="9089795" y="266582"/>
            <a:ext cx="1256754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r" defTabSz="900086" eaLnBrk="0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엔지니어링센터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1320132" y="233484"/>
            <a:ext cx="22252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00086" eaLnBrk="0" latinLnBrk="0" hangingPunct="0">
              <a:defRPr/>
            </a:pP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IV Dynamo </a:t>
            </a:r>
            <a:r>
              <a:rPr lang="ko-KR" altLang="en-US" b="1" dirty="0" err="1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활용과정</a:t>
            </a:r>
            <a:endParaRPr lang="ko-KR" altLang="en-US" b="1" dirty="0">
              <a:ln>
                <a:solidFill>
                  <a:srgbClr val="4F81BD">
                    <a:alpha val="0"/>
                  </a:srgbClr>
                </a:solidFill>
              </a:ln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487491" y="836713"/>
            <a:ext cx="7356965" cy="428071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0483" defTabSz="914256" eaLnBrk="0" latinLnBrk="0" hangingPunct="0">
              <a:lnSpc>
                <a:spcPct val="120000"/>
              </a:lnSpc>
              <a:defRPr/>
            </a:pPr>
            <a:r>
              <a:rPr lang="ko-KR" altLang="en-US" sz="14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활용과정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(</a:t>
            </a:r>
            <a:r>
              <a: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교육</a:t>
            </a:r>
            <a:r>
              <a:rPr lang="en-US" altLang="ko-KR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5)</a:t>
            </a:r>
            <a:endParaRPr lang="ko-KR" alt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1410250" y="1687348"/>
            <a:ext cx="1601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b="1" dirty="0"/>
              <a:t>모델링 정보 조회</a:t>
            </a:r>
            <a:endParaRPr lang="en-US" altLang="ko-KR" sz="12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4623196" y="1687348"/>
            <a:ext cx="15552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228600" indent="-228600">
              <a:buAutoNum type="arabicPeriod"/>
              <a:defRPr sz="1200" b="1"/>
            </a:lvl1pPr>
          </a:lstStyle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모델링 정보 수정</a:t>
            </a:r>
            <a:endParaRPr lang="en-US" altLang="ko-KR" dirty="0"/>
          </a:p>
        </p:txBody>
      </p:sp>
      <p:sp>
        <p:nvSpPr>
          <p:cNvPr id="20" name="TextBox 19"/>
          <p:cNvSpPr txBox="1"/>
          <p:nvPr/>
        </p:nvSpPr>
        <p:spPr>
          <a:xfrm>
            <a:off x="8004241" y="1687348"/>
            <a:ext cx="20714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3. </a:t>
            </a:r>
            <a:r>
              <a:rPr lang="ko-KR" altLang="en-US" sz="1200" b="1" dirty="0"/>
              <a:t>테이블을 통한 모델 작성</a:t>
            </a:r>
            <a:endParaRPr lang="en-US" altLang="ko-KR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DEFA48-5CD6-B1F6-1C0E-2D4C8189BD31}"/>
              </a:ext>
            </a:extLst>
          </p:cNvPr>
          <p:cNvSpPr txBox="1"/>
          <p:nvPr/>
        </p:nvSpPr>
        <p:spPr>
          <a:xfrm>
            <a:off x="537413" y="2019796"/>
            <a:ext cx="280846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패밀리의 종류에 따라 달라지는 재질 매개변수 접근법 </a:t>
            </a:r>
            <a:r>
              <a:rPr lang="en-US" altLang="ko-KR" sz="1200" dirty="0"/>
              <a:t>(Load Family, System Family)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200" dirty="0" smtClean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200" dirty="0" smtClean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20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200" dirty="0" smtClean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20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단순 데이터가 아닌</a:t>
            </a:r>
            <a:r>
              <a:rPr lang="en-US" altLang="ko-KR" sz="1200" dirty="0"/>
              <a:t>, </a:t>
            </a:r>
            <a:r>
              <a:rPr lang="ko-KR" altLang="en-US" sz="1200" dirty="0"/>
              <a:t>레벨과 같이 매개변수의 값이 어떠한 </a:t>
            </a:r>
            <a:r>
              <a:rPr lang="en-US" altLang="ko-KR" sz="1200" dirty="0"/>
              <a:t>Revit </a:t>
            </a:r>
            <a:r>
              <a:rPr lang="ko-KR" altLang="en-US" sz="1200" dirty="0"/>
              <a:t>객체일때 상세 조회 방법</a:t>
            </a:r>
            <a:endParaRPr lang="en-US" altLang="ko-KR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8DA474-4040-F04C-2323-0D37EC9174A5}"/>
              </a:ext>
            </a:extLst>
          </p:cNvPr>
          <p:cNvSpPr txBox="1"/>
          <p:nvPr/>
        </p:nvSpPr>
        <p:spPr>
          <a:xfrm>
            <a:off x="3996583" y="2019796"/>
            <a:ext cx="28084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단순 데이터가 아닌</a:t>
            </a:r>
            <a:r>
              <a:rPr lang="en-US" altLang="ko-KR" sz="1200" dirty="0"/>
              <a:t>, </a:t>
            </a:r>
            <a:r>
              <a:rPr lang="ko-KR" altLang="en-US" sz="1200" dirty="0"/>
              <a:t>레벨과 같이 매개변수의 값이 어떠한 </a:t>
            </a:r>
            <a:r>
              <a:rPr lang="en-US" altLang="ko-KR" sz="1200" dirty="0"/>
              <a:t>Revit </a:t>
            </a:r>
            <a:r>
              <a:rPr lang="ko-KR" altLang="en-US" sz="1200" dirty="0"/>
              <a:t>객체일때 제어 방법</a:t>
            </a:r>
            <a:endParaRPr lang="en-US" altLang="ko-KR" sz="120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200" dirty="0" smtClean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20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200" dirty="0" smtClean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200" dirty="0" smtClean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20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동시에 </a:t>
            </a:r>
            <a:r>
              <a:rPr lang="en-US" altLang="ko-KR" sz="1200" dirty="0"/>
              <a:t>2</a:t>
            </a:r>
            <a:r>
              <a:rPr lang="ko-KR" altLang="en-US" sz="1200" dirty="0"/>
              <a:t>가지 이상의 매개변수를 조작하기</a:t>
            </a:r>
            <a:endParaRPr lang="en-US" altLang="ko-KR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1EB511-81D4-313E-2870-B8B1B13EBFD1}"/>
              </a:ext>
            </a:extLst>
          </p:cNvPr>
          <p:cNvSpPr txBox="1"/>
          <p:nvPr/>
        </p:nvSpPr>
        <p:spPr>
          <a:xfrm>
            <a:off x="7635711" y="2019796"/>
            <a:ext cx="28084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 err="1"/>
              <a:t>다이나모에서</a:t>
            </a:r>
            <a:r>
              <a:rPr lang="ko-KR" altLang="en-US" sz="1200" dirty="0"/>
              <a:t> 외부 데이터 </a:t>
            </a:r>
            <a:r>
              <a:rPr lang="ko-KR" altLang="en-US" sz="1200" dirty="0" err="1"/>
              <a:t>읽어들이는</a:t>
            </a:r>
            <a:r>
              <a:rPr lang="ko-KR" altLang="en-US" sz="1200" dirty="0"/>
              <a:t> 방식</a:t>
            </a:r>
            <a:r>
              <a:rPr lang="en-US" altLang="ko-KR" sz="1200" dirty="0"/>
              <a:t>(txt,</a:t>
            </a:r>
            <a:r>
              <a:rPr lang="ko-KR" altLang="en-US" sz="1200" dirty="0"/>
              <a:t> </a:t>
            </a:r>
            <a:r>
              <a:rPr lang="en-US" altLang="ko-KR" sz="1200" dirty="0"/>
              <a:t>csv, excel)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20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200" dirty="0" smtClean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200" dirty="0" smtClean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20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200" dirty="0" smtClean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20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 err="1"/>
              <a:t>읽어들인</a:t>
            </a:r>
            <a:r>
              <a:rPr lang="ko-KR" altLang="en-US" sz="1200" dirty="0"/>
              <a:t> 데이터를 </a:t>
            </a:r>
            <a:r>
              <a:rPr lang="en-US" altLang="ko-KR" sz="1200" dirty="0"/>
              <a:t>Set</a:t>
            </a:r>
            <a:r>
              <a:rPr lang="ko-KR" altLang="en-US" sz="1200" dirty="0"/>
              <a:t>로 관리하기</a:t>
            </a:r>
            <a:r>
              <a:rPr lang="en-US" altLang="ko-KR" sz="1200" dirty="0"/>
              <a:t>(Building List </a:t>
            </a:r>
            <a:r>
              <a:rPr lang="ko-KR" altLang="en-US" sz="1200" dirty="0"/>
              <a:t>포맷의 사례에서</a:t>
            </a:r>
            <a:r>
              <a:rPr lang="en-US" altLang="ko-KR" sz="1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03243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</TotalTime>
  <Words>163</Words>
  <Application>Microsoft Office PowerPoint</Application>
  <PresentationFormat>와이드스크린</PresentationFormat>
  <Paragraphs>59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맑은 고딕</vt:lpstr>
      <vt:lpstr>현대하모니 L</vt:lpstr>
      <vt:lpstr>현대하모니 M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HEC</dc:creator>
  <cp:lastModifiedBy>HEC</cp:lastModifiedBy>
  <cp:revision>21</cp:revision>
  <dcterms:created xsi:type="dcterms:W3CDTF">2022-05-23T07:37:39Z</dcterms:created>
  <dcterms:modified xsi:type="dcterms:W3CDTF">2022-05-24T06:24:02Z</dcterms:modified>
</cp:coreProperties>
</file>