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78" r:id="rId29"/>
    <p:sldId id="388" r:id="rId30"/>
    <p:sldId id="379" r:id="rId31"/>
    <p:sldId id="380" r:id="rId32"/>
    <p:sldId id="3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Bidding_Elements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Join Order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Organizer.dyn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Bidding_Room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Size and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Style_Injector.dyn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“Bidding_Finish Style Injector.dyn”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F54B08-6CA4-743B-546D-278B09C1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" t="55207" r="2716" b="29637"/>
          <a:stretch/>
        </p:blipFill>
        <p:spPr>
          <a:xfrm>
            <a:off x="5347598" y="5422234"/>
            <a:ext cx="2986778" cy="6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Schedule&gt;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D5E1D-E95E-826D-9F49-02B6B1F6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1" y="1264784"/>
            <a:ext cx="3717776" cy="4762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643AD-ADC8-D4E5-104D-76827C4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D47252-65DF-5D58-0C00-3D75ABCF09FD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E8E077-300E-7EB6-D978-9A56B4DB0DFF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9B8ED-2CA2-7862-20FC-5A4D2E4E3EA7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DE4CB93-85A0-0872-C44C-DEB8E681C3EF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604E6-68B2-56A5-458C-18F124963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6D59B7-7C94-4D25-453E-768ECD506CCF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813B2-B4B1-536F-D55A-6D71E030C2AA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19DC83C-CED5-497E-E4DB-7E04A35557D1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7786DF-DF77-56EA-F092-F4D5B7ED29B4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448356-C64C-C0D5-E203-99C3FE4A5F43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F235F-2F9F-E2EC-344D-5DD296069DD8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AB3CD-C2F8-E018-A138-1CEDC33E27A9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791DFF5-2916-B691-9B0F-0D92DFABA0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3DC5D-F0B0-CBB1-9350-6D3B46EBC58A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19A48-D020-25AB-E7B7-24B1C73985F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40DAB3-5993-10C1-2157-4ABB516710A3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B57C0A0-38D3-73C4-2288-9DADCFF3C912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BD1DC7-1935-2124-D50F-88909D4C2385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6ECFC1-D26A-F007-35A3-24C1A9406FAE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D5CC35-257C-BEC8-544C-0F141ECF2A58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92DBD-295E-90D6-A1FA-2F67512A4AA2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6711E-A5A0-06B2-159C-BBF72ADAE1B0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5F2C6E0-51E6-7EEC-CF64-39910A24C75B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E0315-943B-9D25-A6D1-AB18E93CD451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83020-7D57-2A8D-5E55-9232ABDCBD1E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95614B-DF87-0D22-4B57-063C2D3A2AA2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D8557D6-15EA-3BB7-4162-E51A2B1044A5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C380A-258E-2C67-0838-9147FFC4A8FF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E0AF99-24EC-4E11-60FB-6B849844B864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B52097-6F1F-27F5-75D1-80803892E820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7F4FEF5-978D-6527-B7D0-D3E3F62D3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18C76-E3E4-9626-AFF9-308B80292D9F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F5F85D-6D21-A005-0CD8-3F16E000A9CB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BC6FF4D-F154-D227-16C7-2F3AE9C0F59F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C7A933-3C5F-0C6A-D6F2-04C6E3A7F6D1}"/>
              </a:ext>
            </a:extLst>
          </p:cNvPr>
          <p:cNvGrpSpPr/>
          <p:nvPr/>
        </p:nvGrpSpPr>
        <p:grpSpPr>
          <a:xfrm>
            <a:off x="6472731" y="3847759"/>
            <a:ext cx="3448510" cy="606875"/>
            <a:chOff x="6472730" y="3847759"/>
            <a:chExt cx="3970333" cy="6987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9727EC-B4F2-9E2A-8865-DCE214E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533DEF-DF19-EE86-70E3-92408C1449A7}"/>
                </a:ext>
              </a:extLst>
            </p:cNvPr>
            <p:cNvSpPr/>
            <p:nvPr/>
          </p:nvSpPr>
          <p:spPr>
            <a:xfrm>
              <a:off x="6472730" y="3847759"/>
              <a:ext cx="3970333" cy="35697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CAE289-4CDE-1D22-A703-FCB25303D362}"/>
                </a:ext>
              </a:extLst>
            </p:cNvPr>
            <p:cNvSpPr/>
            <p:nvPr/>
          </p:nvSpPr>
          <p:spPr>
            <a:xfrm>
              <a:off x="6504701" y="4231507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337946-5C86-2D7B-058D-A7DADCC55EAE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7C8BB-969A-FB6C-52DF-7F539EB50D53}"/>
              </a:ext>
            </a:extLst>
          </p:cNvPr>
          <p:cNvGrpSpPr/>
          <p:nvPr/>
        </p:nvGrpSpPr>
        <p:grpSpPr>
          <a:xfrm>
            <a:off x="6472731" y="4869945"/>
            <a:ext cx="3448510" cy="606874"/>
            <a:chOff x="6472730" y="3847760"/>
            <a:chExt cx="3970333" cy="6987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2FD380-4892-69A3-1E3C-014E26C7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F5F0CA-9737-69E3-55F1-84C1DDB54089}"/>
                </a:ext>
              </a:extLst>
            </p:cNvPr>
            <p:cNvSpPr/>
            <p:nvPr/>
          </p:nvSpPr>
          <p:spPr>
            <a:xfrm>
              <a:off x="6472730" y="3847760"/>
              <a:ext cx="3970333" cy="1757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469E69-62C0-E1E3-2520-267AFA2BC372}"/>
                </a:ext>
              </a:extLst>
            </p:cNvPr>
            <p:cNvSpPr/>
            <p:nvPr/>
          </p:nvSpPr>
          <p:spPr>
            <a:xfrm>
              <a:off x="6504701" y="4042272"/>
              <a:ext cx="2629581" cy="328043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8AC7FE-908F-F5A3-637E-2F12D73637BC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3A5BE14-5763-07A4-3E67-AB5ECA288F7C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Schedule&gt;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Schedule&gt;</a:t>
            </a:r>
          </a:p>
          <a:p>
            <a:r>
              <a:rPr lang="en-US" altLang="ko-KR" dirty="0"/>
              <a:t>&lt;H_Window Style Schedule&gt;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8741</TotalTime>
  <Words>4752</Words>
  <Application>Microsoft Office PowerPoint</Application>
  <PresentationFormat>와이드스크린</PresentationFormat>
  <Paragraphs>571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책임매니저</cp:lastModifiedBy>
  <cp:revision>391</cp:revision>
  <dcterms:created xsi:type="dcterms:W3CDTF">2021-09-07T01:56:47Z</dcterms:created>
  <dcterms:modified xsi:type="dcterms:W3CDTF">2024-02-05T11:11:22Z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