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C234-330B-4F76-8181-954F0021DFFA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EB5E-E0AC-4F2D-B9DA-D4D549A18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24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C234-330B-4F76-8181-954F0021DFFA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EB5E-E0AC-4F2D-B9DA-D4D549A18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09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C234-330B-4F76-8181-954F0021DFFA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EB5E-E0AC-4F2D-B9DA-D4D549A18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5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C234-330B-4F76-8181-954F0021DFFA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EB5E-E0AC-4F2D-B9DA-D4D549A18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17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C234-330B-4F76-8181-954F0021DFFA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EB5E-E0AC-4F2D-B9DA-D4D549A18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80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C234-330B-4F76-8181-954F0021DFFA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EB5E-E0AC-4F2D-B9DA-D4D549A18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06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C234-330B-4F76-8181-954F0021DFFA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EB5E-E0AC-4F2D-B9DA-D4D549A18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62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C234-330B-4F76-8181-954F0021DFFA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EB5E-E0AC-4F2D-B9DA-D4D549A18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0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C234-330B-4F76-8181-954F0021DFFA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EB5E-E0AC-4F2D-B9DA-D4D549A18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24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C234-330B-4F76-8181-954F0021DFFA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EB5E-E0AC-4F2D-B9DA-D4D549A18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47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C234-330B-4F76-8181-954F0021DFFA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EB5E-E0AC-4F2D-B9DA-D4D549A18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50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AC234-330B-4F76-8181-954F0021DFFA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1EB5E-E0AC-4F2D-B9DA-D4D549A18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61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095629" y="2849078"/>
            <a:ext cx="6551462" cy="2740424"/>
          </a:xfrm>
          <a:prstGeom prst="roundRect">
            <a:avLst>
              <a:gd name="adj" fmla="val 464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Placement 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854701" y="3617625"/>
            <a:ext cx="5033319" cy="1713470"/>
          </a:xfrm>
          <a:prstGeom prst="roundRect">
            <a:avLst>
              <a:gd name="adj" fmla="val 464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Shape 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643" y="461319"/>
            <a:ext cx="309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Attribute Layer System </a:t>
            </a:r>
            <a:r>
              <a:rPr lang="ko-KR" altLang="en-US" dirty="0" smtClean="0"/>
              <a:t>초안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3900" y="1367408"/>
            <a:ext cx="1936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&lt;Configuration&gt;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5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HEC</dc:creator>
  <cp:lastModifiedBy>HEC</cp:lastModifiedBy>
  <cp:revision>2</cp:revision>
  <dcterms:created xsi:type="dcterms:W3CDTF">2022-06-23T02:31:16Z</dcterms:created>
  <dcterms:modified xsi:type="dcterms:W3CDTF">2022-06-23T02:33:05Z</dcterms:modified>
</cp:coreProperties>
</file>