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69" r:id="rId5"/>
    <p:sldId id="270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57" r:id="rId15"/>
    <p:sldId id="259" r:id="rId16"/>
    <p:sldId id="272" r:id="rId17"/>
    <p:sldId id="271" r:id="rId18"/>
    <p:sldId id="283" r:id="rId19"/>
    <p:sldId id="273" r:id="rId20"/>
    <p:sldId id="260" r:id="rId21"/>
    <p:sldId id="262" r:id="rId22"/>
    <p:sldId id="263" r:id="rId23"/>
    <p:sldId id="284" r:id="rId24"/>
    <p:sldId id="265" r:id="rId25"/>
    <p:sldId id="26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5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en-US" altLang="ko-KR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</a:t>
            </a:r>
            <a:r>
              <a:rPr lang="ko-KR" altLang="en-US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해당하는 값을 찾아서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 ‘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들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해당하는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찾아서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6972" y="1736304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  <a:endParaRPr lang="en-US" altLang="ko-KR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있을 때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한계점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코드의 복잡도를 낮출 수 있는 이유는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B, C, D, E ]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컬렉션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코드의 복잡도를 낮출 수 있는 이유는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코드의 복잡도를 낮출 수 있는 이유는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사용하는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Self-descriptiveness(</a:t>
            </a:r>
            <a:r>
              <a:rPr lang="ko-KR" altLang="en-US" dirty="0" err="1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9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 err="1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조건제어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Data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4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1585570"/>
            <a:ext cx="9945488" cy="490606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181350" y="2257425"/>
            <a:ext cx="0" cy="800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4675" y="1907143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175" y="4114800"/>
            <a:ext cx="5524500" cy="163830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53075" y="5845365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8201025" y="2400300"/>
            <a:ext cx="2809875" cy="2171700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 smtClean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  <a:endParaRPr lang="ko-KR" altLang="en-US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</p:spTree>
    <p:extLst>
      <p:ext uri="{BB962C8B-B14F-4D97-AF65-F5344CB8AC3E}">
        <p14:creationId xmlns:p14="http://schemas.microsoft.com/office/powerpoint/2010/main" val="31944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1585570"/>
            <a:ext cx="9945488" cy="49060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13" name="타원 12"/>
          <p:cNvSpPr/>
          <p:nvPr/>
        </p:nvSpPr>
        <p:spPr>
          <a:xfrm>
            <a:off x="2723949" y="1585570"/>
            <a:ext cx="8344795" cy="4680476"/>
          </a:xfrm>
          <a:prstGeom prst="ellipse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3816"/>
            <a:ext cx="12175653" cy="572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0176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71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8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80699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80699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6318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3168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584</Words>
  <Application>Microsoft Office PowerPoint</Application>
  <PresentationFormat>와이드스크린</PresentationFormat>
  <Paragraphs>130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88</cp:revision>
  <dcterms:created xsi:type="dcterms:W3CDTF">2022-11-07T01:24:35Z</dcterms:created>
  <dcterms:modified xsi:type="dcterms:W3CDTF">2022-11-07T06:10:33Z</dcterms:modified>
</cp:coreProperties>
</file>