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9"/>
  </p:notesMasterIdLst>
  <p:handoutMasterIdLst>
    <p:handoutMasterId r:id="rId10"/>
  </p:handoutMasterIdLst>
  <p:sldIdLst>
    <p:sldId id="1599" r:id="rId5"/>
    <p:sldId id="10250" r:id="rId6"/>
    <p:sldId id="10251" r:id="rId7"/>
    <p:sldId id="10252" r:id="rId8"/>
  </p:sldIdLst>
  <p:sldSz cx="9936163" cy="6911975"/>
  <p:notesSz cx="6735763" cy="9866313"/>
  <p:defaultTextStyle>
    <a:defPPr>
      <a:defRPr lang="ko-KR"/>
    </a:defPPr>
    <a:lvl1pPr marL="0" algn="l" defTabSz="918972" rtl="0" eaLnBrk="1" latinLnBrk="1" hangingPunct="1">
      <a:defRPr sz="1809" kern="1200">
        <a:solidFill>
          <a:schemeClr val="tx1"/>
        </a:solidFill>
        <a:latin typeface="+mn-lt"/>
        <a:ea typeface="+mn-ea"/>
        <a:cs typeface="+mn-cs"/>
      </a:defRPr>
    </a:lvl1pPr>
    <a:lvl2pPr marL="459486" algn="l" defTabSz="918972" rtl="0" eaLnBrk="1" latinLnBrk="1" hangingPunct="1">
      <a:defRPr sz="1809" kern="1200">
        <a:solidFill>
          <a:schemeClr val="tx1"/>
        </a:solidFill>
        <a:latin typeface="+mn-lt"/>
        <a:ea typeface="+mn-ea"/>
        <a:cs typeface="+mn-cs"/>
      </a:defRPr>
    </a:lvl2pPr>
    <a:lvl3pPr marL="918972" algn="l" defTabSz="918972" rtl="0" eaLnBrk="1" latinLnBrk="1" hangingPunct="1">
      <a:defRPr sz="1809" kern="1200">
        <a:solidFill>
          <a:schemeClr val="tx1"/>
        </a:solidFill>
        <a:latin typeface="+mn-lt"/>
        <a:ea typeface="+mn-ea"/>
        <a:cs typeface="+mn-cs"/>
      </a:defRPr>
    </a:lvl3pPr>
    <a:lvl4pPr marL="1378458" algn="l" defTabSz="918972" rtl="0" eaLnBrk="1" latinLnBrk="1" hangingPunct="1">
      <a:defRPr sz="1809" kern="1200">
        <a:solidFill>
          <a:schemeClr val="tx1"/>
        </a:solidFill>
        <a:latin typeface="+mn-lt"/>
        <a:ea typeface="+mn-ea"/>
        <a:cs typeface="+mn-cs"/>
      </a:defRPr>
    </a:lvl4pPr>
    <a:lvl5pPr marL="1837944" algn="l" defTabSz="918972" rtl="0" eaLnBrk="1" latinLnBrk="1" hangingPunct="1">
      <a:defRPr sz="1809" kern="1200">
        <a:solidFill>
          <a:schemeClr val="tx1"/>
        </a:solidFill>
        <a:latin typeface="+mn-lt"/>
        <a:ea typeface="+mn-ea"/>
        <a:cs typeface="+mn-cs"/>
      </a:defRPr>
    </a:lvl5pPr>
    <a:lvl6pPr marL="2297430" algn="l" defTabSz="918972" rtl="0" eaLnBrk="1" latinLnBrk="1" hangingPunct="1">
      <a:defRPr sz="1809" kern="1200">
        <a:solidFill>
          <a:schemeClr val="tx1"/>
        </a:solidFill>
        <a:latin typeface="+mn-lt"/>
        <a:ea typeface="+mn-ea"/>
        <a:cs typeface="+mn-cs"/>
      </a:defRPr>
    </a:lvl6pPr>
    <a:lvl7pPr marL="2756916" algn="l" defTabSz="918972" rtl="0" eaLnBrk="1" latinLnBrk="1" hangingPunct="1">
      <a:defRPr sz="1809" kern="1200">
        <a:solidFill>
          <a:schemeClr val="tx1"/>
        </a:solidFill>
        <a:latin typeface="+mn-lt"/>
        <a:ea typeface="+mn-ea"/>
        <a:cs typeface="+mn-cs"/>
      </a:defRPr>
    </a:lvl7pPr>
    <a:lvl8pPr marL="3216402" algn="l" defTabSz="918972" rtl="0" eaLnBrk="1" latinLnBrk="1" hangingPunct="1">
      <a:defRPr sz="1809" kern="1200">
        <a:solidFill>
          <a:schemeClr val="tx1"/>
        </a:solidFill>
        <a:latin typeface="+mn-lt"/>
        <a:ea typeface="+mn-ea"/>
        <a:cs typeface="+mn-cs"/>
      </a:defRPr>
    </a:lvl8pPr>
    <a:lvl9pPr marL="3675888" algn="l" defTabSz="918972" rtl="0" eaLnBrk="1" latinLnBrk="1" hangingPunct="1">
      <a:defRPr sz="18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3" userDrawn="1">
          <p15:clr>
            <a:srgbClr val="A4A3A4"/>
          </p15:clr>
        </p15:guide>
        <p15:guide id="2" pos="181" userDrawn="1">
          <p15:clr>
            <a:srgbClr val="A4A3A4"/>
          </p15:clr>
        </p15:guide>
        <p15:guide id="5" orient="horz" pos="612" userDrawn="1">
          <p15:clr>
            <a:srgbClr val="A4A3A4"/>
          </p15:clr>
        </p15:guide>
        <p15:guide id="6" pos="6033" userDrawn="1">
          <p15:clr>
            <a:srgbClr val="A4A3A4"/>
          </p15:clr>
        </p15:guide>
        <p15:guide id="8" pos="3130" userDrawn="1">
          <p15:clr>
            <a:srgbClr val="A4A3A4"/>
          </p15:clr>
        </p15:guide>
        <p15:guide id="9" orient="horz" pos="1163" userDrawn="1">
          <p15:clr>
            <a:srgbClr val="A4A3A4"/>
          </p15:clr>
        </p15:guide>
        <p15:guide id="12" pos="5987" userDrawn="1">
          <p15:clr>
            <a:srgbClr val="A4A3A4"/>
          </p15:clr>
        </p15:guide>
        <p15:guide id="13" pos="249" userDrawn="1">
          <p15:clr>
            <a:srgbClr val="A4A3A4"/>
          </p15:clr>
        </p15:guide>
        <p15:guide id="15" orient="horz" pos="998" userDrawn="1">
          <p15:clr>
            <a:srgbClr val="A4A3A4"/>
          </p15:clr>
        </p15:guide>
        <p15:guide id="16" orient="horz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FF"/>
    <a:srgbClr val="FFFFCC"/>
    <a:srgbClr val="0000FF"/>
    <a:srgbClr val="FFEAA7"/>
    <a:srgbClr val="008000"/>
    <a:srgbClr val="CC9900"/>
    <a:srgbClr val="66FFFF"/>
    <a:srgbClr val="0033CC"/>
    <a:srgbClr val="003399"/>
    <a:srgbClr val="FFE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84" y="-126"/>
      </p:cViewPr>
      <p:guideLst>
        <p:guide orient="horz" pos="4173"/>
        <p:guide pos="181"/>
        <p:guide orient="horz" pos="612"/>
        <p:guide pos="6033"/>
        <p:guide pos="3130"/>
        <p:guide orient="horz" pos="1163"/>
        <p:guide pos="5987"/>
        <p:guide pos="249"/>
        <p:guide orient="horz" pos="998"/>
        <p:guide orient="horz" pos="21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650" cy="4952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945" y="0"/>
            <a:ext cx="2919734" cy="4952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2DA7B-0C42-4E6D-A381-5B4CFB8A2788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20"/>
            <a:ext cx="2918650" cy="4952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945" y="9371020"/>
            <a:ext cx="2919734" cy="4952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2BF20-6AAA-47E4-B470-02C028C68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574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19413" cy="495300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l">
              <a:defRPr sz="1200"/>
            </a:lvl1pPr>
          </a:lstStyle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2"/>
            <a:ext cx="2919412" cy="495300"/>
          </a:xfrm>
          <a:prstGeom prst="rect">
            <a:avLst/>
          </a:prstGeom>
        </p:spPr>
        <p:txBody>
          <a:bodyPr vert="horz" lIns="91425" tIns="45713" rIns="91425" bIns="45713" rtlCol="0"/>
          <a:lstStyle>
            <a:lvl1pPr algn="r">
              <a:defRPr sz="1200"/>
            </a:lvl1pPr>
          </a:lstStyle>
          <a:p>
            <a:fld id="{8D3F4B36-2059-44B0-B168-D31F2CE61086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1231900"/>
            <a:ext cx="4786313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3" rIns="91425" bIns="457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5"/>
            <a:ext cx="5389563" cy="3884612"/>
          </a:xfrm>
          <a:prstGeom prst="rect">
            <a:avLst/>
          </a:prstGeom>
        </p:spPr>
        <p:txBody>
          <a:bodyPr vert="horz" lIns="91425" tIns="45713" rIns="91425" bIns="4571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015"/>
            <a:ext cx="2919413" cy="495300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5"/>
            <a:ext cx="2919412" cy="495300"/>
          </a:xfrm>
          <a:prstGeom prst="rect">
            <a:avLst/>
          </a:prstGeom>
        </p:spPr>
        <p:txBody>
          <a:bodyPr vert="horz" lIns="91425" tIns="45713" rIns="91425" bIns="45713" rtlCol="0" anchor="b"/>
          <a:lstStyle>
            <a:lvl1pPr algn="r">
              <a:defRPr sz="1200"/>
            </a:lvl1pPr>
          </a:lstStyle>
          <a:p>
            <a:fld id="{42246FB7-DB63-4D9D-9321-3A4F3C34E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94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8972" rtl="0" eaLnBrk="1" latinLnBrk="1" hangingPunct="1">
      <a:defRPr sz="1206" kern="1200">
        <a:solidFill>
          <a:schemeClr val="tx1"/>
        </a:solidFill>
        <a:latin typeface="+mn-lt"/>
        <a:ea typeface="+mn-ea"/>
        <a:cs typeface="+mn-cs"/>
      </a:defRPr>
    </a:lvl1pPr>
    <a:lvl2pPr marL="459486" algn="l" defTabSz="918972" rtl="0" eaLnBrk="1" latinLnBrk="1" hangingPunct="1">
      <a:defRPr sz="1206" kern="1200">
        <a:solidFill>
          <a:schemeClr val="tx1"/>
        </a:solidFill>
        <a:latin typeface="+mn-lt"/>
        <a:ea typeface="+mn-ea"/>
        <a:cs typeface="+mn-cs"/>
      </a:defRPr>
    </a:lvl2pPr>
    <a:lvl3pPr marL="918972" algn="l" defTabSz="918972" rtl="0" eaLnBrk="1" latinLnBrk="1" hangingPunct="1">
      <a:defRPr sz="1206" kern="1200">
        <a:solidFill>
          <a:schemeClr val="tx1"/>
        </a:solidFill>
        <a:latin typeface="+mn-lt"/>
        <a:ea typeface="+mn-ea"/>
        <a:cs typeface="+mn-cs"/>
      </a:defRPr>
    </a:lvl3pPr>
    <a:lvl4pPr marL="1378458" algn="l" defTabSz="918972" rtl="0" eaLnBrk="1" latinLnBrk="1" hangingPunct="1">
      <a:defRPr sz="1206" kern="1200">
        <a:solidFill>
          <a:schemeClr val="tx1"/>
        </a:solidFill>
        <a:latin typeface="+mn-lt"/>
        <a:ea typeface="+mn-ea"/>
        <a:cs typeface="+mn-cs"/>
      </a:defRPr>
    </a:lvl4pPr>
    <a:lvl5pPr marL="1837944" algn="l" defTabSz="918972" rtl="0" eaLnBrk="1" latinLnBrk="1" hangingPunct="1">
      <a:defRPr sz="1206" kern="1200">
        <a:solidFill>
          <a:schemeClr val="tx1"/>
        </a:solidFill>
        <a:latin typeface="+mn-lt"/>
        <a:ea typeface="+mn-ea"/>
        <a:cs typeface="+mn-cs"/>
      </a:defRPr>
    </a:lvl5pPr>
    <a:lvl6pPr marL="2297430" algn="l" defTabSz="918972" rtl="0" eaLnBrk="1" latinLnBrk="1" hangingPunct="1">
      <a:defRPr sz="1206" kern="1200">
        <a:solidFill>
          <a:schemeClr val="tx1"/>
        </a:solidFill>
        <a:latin typeface="+mn-lt"/>
        <a:ea typeface="+mn-ea"/>
        <a:cs typeface="+mn-cs"/>
      </a:defRPr>
    </a:lvl6pPr>
    <a:lvl7pPr marL="2756916" algn="l" defTabSz="918972" rtl="0" eaLnBrk="1" latinLnBrk="1" hangingPunct="1">
      <a:defRPr sz="1206" kern="1200">
        <a:solidFill>
          <a:schemeClr val="tx1"/>
        </a:solidFill>
        <a:latin typeface="+mn-lt"/>
        <a:ea typeface="+mn-ea"/>
        <a:cs typeface="+mn-cs"/>
      </a:defRPr>
    </a:lvl7pPr>
    <a:lvl8pPr marL="3216402" algn="l" defTabSz="918972" rtl="0" eaLnBrk="1" latinLnBrk="1" hangingPunct="1">
      <a:defRPr sz="1206" kern="1200">
        <a:solidFill>
          <a:schemeClr val="tx1"/>
        </a:solidFill>
        <a:latin typeface="+mn-lt"/>
        <a:ea typeface="+mn-ea"/>
        <a:cs typeface="+mn-cs"/>
      </a:defRPr>
    </a:lvl8pPr>
    <a:lvl9pPr marL="3675888" algn="l" defTabSz="918972" rtl="0" eaLnBrk="1" latinLnBrk="1" hangingPunct="1">
      <a:defRPr sz="12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0665-A250-5C24-61CF-571A4041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A0C130-5A8D-097B-8103-2530B5167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74725" y="1231900"/>
            <a:ext cx="4786313" cy="3330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7874D6-D507-7FCB-DC53-F2843B171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7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0665-A250-5C24-61CF-571A4041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A0C130-5A8D-097B-8103-2530B5167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74725" y="1231900"/>
            <a:ext cx="4786313" cy="3330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7874D6-D507-7FCB-DC53-F2843B171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9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0665-A250-5C24-61CF-571A4041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A0C130-5A8D-097B-8103-2530B5167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74725" y="1231900"/>
            <a:ext cx="4786313" cy="3330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7874D6-D507-7FCB-DC53-F2843B171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01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0665-A250-5C24-61CF-571A4041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A0C130-5A8D-097B-8103-2530B5167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74725" y="1231900"/>
            <a:ext cx="4786313" cy="3330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7874D6-D507-7FCB-DC53-F2843B171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8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가로모티프색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0" y="2335028"/>
            <a:ext cx="9012960" cy="4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17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822" y="653122"/>
            <a:ext cx="9388500" cy="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4824000" y="6696000"/>
            <a:ext cx="288000" cy="144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6787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3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- </a:t>
            </a:r>
            <a:fld id="{67D94B4B-4F20-4897-9BB1-6B5E9D00507D}" type="slidenum">
              <a:rPr kumimoji="1" lang="en-US" altLang="ko-KR" sz="903" b="0" i="0" u="none" strike="noStrike" kern="1200" cap="none" spc="-50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pPr marL="0" marR="0" lvl="0" indent="0" algn="ctr" defTabSz="916787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ko-KR" sz="903" b="0" i="0" u="none" strike="noStrike" kern="1200" cap="none" spc="-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 -</a:t>
            </a:r>
            <a:endParaRPr kumimoji="1" lang="ko-KR" altLang="en-US" sz="903" b="0" i="0" u="none" strike="noStrike" kern="0" cap="none" spc="-50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51F5FA4-F0FA-4D00-F49B-282E2AFAB12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7970961"/>
              </p:ext>
            </p:extLst>
          </p:nvPr>
        </p:nvGraphicFramePr>
        <p:xfrm>
          <a:off x="270822" y="184638"/>
          <a:ext cx="9388500" cy="73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750">
                  <a:extLst>
                    <a:ext uri="{9D8B030D-6E8A-4147-A177-3AD203B41FA5}">
                      <a16:colId xmlns:a16="http://schemas.microsoft.com/office/drawing/2014/main" val="1956412549"/>
                    </a:ext>
                  </a:extLst>
                </a:gridCol>
                <a:gridCol w="3129500">
                  <a:extLst>
                    <a:ext uri="{9D8B030D-6E8A-4147-A177-3AD203B41FA5}">
                      <a16:colId xmlns:a16="http://schemas.microsoft.com/office/drawing/2014/main" val="618300741"/>
                    </a:ext>
                  </a:extLst>
                </a:gridCol>
                <a:gridCol w="1564750">
                  <a:extLst>
                    <a:ext uri="{9D8B030D-6E8A-4147-A177-3AD203B41FA5}">
                      <a16:colId xmlns:a16="http://schemas.microsoft.com/office/drawing/2014/main" val="2904946232"/>
                    </a:ext>
                  </a:extLst>
                </a:gridCol>
                <a:gridCol w="1564750">
                  <a:extLst>
                    <a:ext uri="{9D8B030D-6E8A-4147-A177-3AD203B41FA5}">
                      <a16:colId xmlns:a16="http://schemas.microsoft.com/office/drawing/2014/main" val="278566728"/>
                    </a:ext>
                  </a:extLst>
                </a:gridCol>
                <a:gridCol w="1564750">
                  <a:extLst>
                    <a:ext uri="{9D8B030D-6E8A-4147-A177-3AD203B41FA5}">
                      <a16:colId xmlns:a16="http://schemas.microsoft.com/office/drawing/2014/main" val="3987065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220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66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80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F05749E-859B-8D90-5D35-9C112E5892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56561007"/>
              </p:ext>
            </p:extLst>
          </p:nvPr>
        </p:nvGraphicFramePr>
        <p:xfrm>
          <a:off x="231673" y="254420"/>
          <a:ext cx="9510204" cy="53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034">
                  <a:extLst>
                    <a:ext uri="{9D8B030D-6E8A-4147-A177-3AD203B41FA5}">
                      <a16:colId xmlns:a16="http://schemas.microsoft.com/office/drawing/2014/main" val="3022288481"/>
                    </a:ext>
                  </a:extLst>
                </a:gridCol>
                <a:gridCol w="7925170">
                  <a:extLst>
                    <a:ext uri="{9D8B030D-6E8A-4147-A177-3AD203B41FA5}">
                      <a16:colId xmlns:a16="http://schemas.microsoft.com/office/drawing/2014/main" val="1622348786"/>
                    </a:ext>
                  </a:extLst>
                </a:gridCol>
              </a:tblGrid>
              <a:tr h="536888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900" b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플랜트건축설계팀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69375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4F76A07-6D83-1A8C-08D8-AB8AC21B843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75687098"/>
              </p:ext>
            </p:extLst>
          </p:nvPr>
        </p:nvGraphicFramePr>
        <p:xfrm>
          <a:off x="231673" y="852854"/>
          <a:ext cx="9510204" cy="580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0204">
                  <a:extLst>
                    <a:ext uri="{9D8B030D-6E8A-4147-A177-3AD203B41FA5}">
                      <a16:colId xmlns:a16="http://schemas.microsoft.com/office/drawing/2014/main" val="3022288481"/>
                    </a:ext>
                  </a:extLst>
                </a:gridCol>
              </a:tblGrid>
              <a:tr h="58047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693758"/>
                  </a:ext>
                </a:extLst>
              </a:tr>
            </a:tbl>
          </a:graphicData>
        </a:graphic>
      </p:graphicFrame>
      <p:pic>
        <p:nvPicPr>
          <p:cNvPr id="6" name="그림 5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40192F0C-4B0F-81CF-D744-63B4794CE7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80" y="321675"/>
            <a:ext cx="1303182" cy="2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7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가로모티프색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972" y="2335028"/>
            <a:ext cx="9012960" cy="4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164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77" userDrawn="1">
          <p15:clr>
            <a:srgbClr val="FBAE40"/>
          </p15:clr>
        </p15:guide>
        <p15:guide id="2" pos="29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24000" y="6696000"/>
            <a:ext cx="288000" cy="144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6764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3" b="0" i="0" u="none" strike="noStrike" kern="1200" cap="none" spc="-51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- </a:t>
            </a:r>
            <a:fld id="{67D94B4B-4F20-4897-9BB1-6B5E9D00507D}" type="slidenum">
              <a:rPr kumimoji="1" lang="en-US" altLang="ko-KR" sz="903" b="0" i="0" u="none" strike="noStrike" kern="1200" cap="none" spc="-51" normalizeH="0" baseline="0" noProof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pPr marL="0" marR="0" lvl="0" indent="0" algn="ctr" defTabSz="916764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ko-KR" sz="903" b="0" i="0" u="none" strike="noStrike" kern="1200" cap="none" spc="-51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현대하모니 L" pitchFamily="18" charset="-127"/>
                <a:ea typeface="현대하모니 L" pitchFamily="18" charset="-127"/>
                <a:cs typeface="+mn-cs"/>
              </a:rPr>
              <a:t> -</a:t>
            </a:r>
            <a:endParaRPr kumimoji="1" lang="ko-KR" altLang="en-US" sz="903" b="0" i="0" u="none" strike="noStrike" kern="0" cap="none" spc="-51" normalizeH="0" baseline="0" noProof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현대하모니 L" pitchFamily="18" charset="-127"/>
              <a:ea typeface="현대하모니 L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10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77" userDrawn="1">
          <p15:clr>
            <a:srgbClr val="FBAE40"/>
          </p15:clr>
        </p15:guide>
        <p15:guide id="2" pos="290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4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7" r:id="rId4"/>
    <p:sldLayoutId id="2147483668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1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13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13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13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13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8477" algn="ctr" rtl="0" fontAlgn="base" latinLnBrk="1">
        <a:spcBef>
          <a:spcPct val="0"/>
        </a:spcBef>
        <a:spcAft>
          <a:spcPct val="0"/>
        </a:spcAft>
        <a:defRPr sz="4413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6959" algn="ctr" rtl="0" fontAlgn="base" latinLnBrk="1">
        <a:spcBef>
          <a:spcPct val="0"/>
        </a:spcBef>
        <a:spcAft>
          <a:spcPct val="0"/>
        </a:spcAft>
        <a:defRPr sz="4413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5439" algn="ctr" rtl="0" fontAlgn="base" latinLnBrk="1">
        <a:spcBef>
          <a:spcPct val="0"/>
        </a:spcBef>
        <a:spcAft>
          <a:spcPct val="0"/>
        </a:spcAft>
        <a:defRPr sz="4413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33926" algn="ctr" rtl="0" fontAlgn="base" latinLnBrk="1">
        <a:spcBef>
          <a:spcPct val="0"/>
        </a:spcBef>
        <a:spcAft>
          <a:spcPct val="0"/>
        </a:spcAft>
        <a:defRPr sz="4413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3859" indent="-343859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1pPr>
      <a:lvl2pPr marL="745034" indent="-28655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146201" indent="-22923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7" kern="1200">
          <a:solidFill>
            <a:schemeClr val="tx1"/>
          </a:solidFill>
          <a:latin typeface="+mn-lt"/>
          <a:ea typeface="+mn-ea"/>
          <a:cs typeface="+mn-cs"/>
        </a:defRPr>
      </a:lvl3pPr>
      <a:lvl4pPr marL="1604681" indent="-22923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6" kern="1200">
          <a:solidFill>
            <a:schemeClr val="tx1"/>
          </a:solidFill>
          <a:latin typeface="+mn-lt"/>
          <a:ea typeface="+mn-ea"/>
          <a:cs typeface="+mn-cs"/>
        </a:defRPr>
      </a:lvl4pPr>
      <a:lvl5pPr marL="2063164" indent="-22923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6" kern="1200">
          <a:solidFill>
            <a:schemeClr val="tx1"/>
          </a:solidFill>
          <a:latin typeface="+mn-lt"/>
          <a:ea typeface="+mn-ea"/>
          <a:cs typeface="+mn-cs"/>
        </a:defRPr>
      </a:lvl5pPr>
      <a:lvl6pPr marL="2521640" indent="-229238" algn="l" defTabSz="916959" rtl="0" eaLnBrk="1" latinLnBrk="1" hangingPunct="1">
        <a:spcBef>
          <a:spcPct val="20000"/>
        </a:spcBef>
        <a:buFont typeface="Arial" pitchFamily="34" charset="0"/>
        <a:buChar char="•"/>
        <a:defRPr sz="2006" kern="1200">
          <a:solidFill>
            <a:schemeClr val="tx1"/>
          </a:solidFill>
          <a:latin typeface="+mn-lt"/>
          <a:ea typeface="+mn-ea"/>
          <a:cs typeface="+mn-cs"/>
        </a:defRPr>
      </a:lvl6pPr>
      <a:lvl7pPr marL="2980115" indent="-229238" algn="l" defTabSz="916959" rtl="0" eaLnBrk="1" latinLnBrk="1" hangingPunct="1">
        <a:spcBef>
          <a:spcPct val="20000"/>
        </a:spcBef>
        <a:buFont typeface="Arial" pitchFamily="34" charset="0"/>
        <a:buChar char="•"/>
        <a:defRPr sz="2006" kern="1200">
          <a:solidFill>
            <a:schemeClr val="tx1"/>
          </a:solidFill>
          <a:latin typeface="+mn-lt"/>
          <a:ea typeface="+mn-ea"/>
          <a:cs typeface="+mn-cs"/>
        </a:defRPr>
      </a:lvl7pPr>
      <a:lvl8pPr marL="3438599" indent="-229238" algn="l" defTabSz="916959" rtl="0" eaLnBrk="1" latinLnBrk="1" hangingPunct="1">
        <a:spcBef>
          <a:spcPct val="20000"/>
        </a:spcBef>
        <a:buFont typeface="Arial" pitchFamily="34" charset="0"/>
        <a:buChar char="•"/>
        <a:defRPr sz="2006" kern="1200">
          <a:solidFill>
            <a:schemeClr val="tx1"/>
          </a:solidFill>
          <a:latin typeface="+mn-lt"/>
          <a:ea typeface="+mn-ea"/>
          <a:cs typeface="+mn-cs"/>
        </a:defRPr>
      </a:lvl8pPr>
      <a:lvl9pPr marL="3897079" indent="-229238" algn="l" defTabSz="916959" rtl="0" eaLnBrk="1" latinLnBrk="1" hangingPunct="1">
        <a:spcBef>
          <a:spcPct val="20000"/>
        </a:spcBef>
        <a:buFont typeface="Arial" pitchFamily="34" charset="0"/>
        <a:buChar char="•"/>
        <a:defRPr sz="20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6959" rtl="0" eaLnBrk="1" latinLnBrk="1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477" algn="l" defTabSz="916959" rtl="0" eaLnBrk="1" latinLnBrk="1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959" algn="l" defTabSz="916959" rtl="0" eaLnBrk="1" latinLnBrk="1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439" algn="l" defTabSz="916959" rtl="0" eaLnBrk="1" latinLnBrk="1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926" algn="l" defTabSz="916959" rtl="0" eaLnBrk="1" latinLnBrk="1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2402" algn="l" defTabSz="916959" rtl="0" eaLnBrk="1" latinLnBrk="1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879" algn="l" defTabSz="916959" rtl="0" eaLnBrk="1" latinLnBrk="1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9361" algn="l" defTabSz="916959" rtl="0" eaLnBrk="1" latinLnBrk="1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841" algn="l" defTabSz="916959" rtl="0" eaLnBrk="1" latinLnBrk="1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0629-CDFC-C7B5-32B2-D8A36498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3584811-9823-83C8-1716-CF365067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58813"/>
              </p:ext>
            </p:extLst>
          </p:nvPr>
        </p:nvGraphicFramePr>
        <p:xfrm>
          <a:off x="1809943" y="239789"/>
          <a:ext cx="7927943" cy="55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986">
                  <a:extLst>
                    <a:ext uri="{9D8B030D-6E8A-4147-A177-3AD203B41FA5}">
                      <a16:colId xmlns:a16="http://schemas.microsoft.com/office/drawing/2014/main" val="3862104784"/>
                    </a:ext>
                  </a:extLst>
                </a:gridCol>
                <a:gridCol w="1981986">
                  <a:extLst>
                    <a:ext uri="{9D8B030D-6E8A-4147-A177-3AD203B41FA5}">
                      <a16:colId xmlns:a16="http://schemas.microsoft.com/office/drawing/2014/main" val="965105743"/>
                    </a:ext>
                  </a:extLst>
                </a:gridCol>
                <a:gridCol w="1890075">
                  <a:extLst>
                    <a:ext uri="{9D8B030D-6E8A-4147-A177-3AD203B41FA5}">
                      <a16:colId xmlns:a16="http://schemas.microsoft.com/office/drawing/2014/main" val="1452418065"/>
                    </a:ext>
                  </a:extLst>
                </a:gridCol>
                <a:gridCol w="2073896">
                  <a:extLst>
                    <a:ext uri="{9D8B030D-6E8A-4147-A177-3AD203B41FA5}">
                      <a16:colId xmlns:a16="http://schemas.microsoft.com/office/drawing/2014/main" val="370040062"/>
                    </a:ext>
                  </a:extLst>
                </a:gridCol>
              </a:tblGrid>
              <a:tr h="5143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플랜트건축설계팀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BIM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 절차서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정보 입력 체계 </a:t>
                      </a:r>
                      <a:endParaRPr lang="en-US" altLang="ko-KR" sz="1200" b="0" kern="120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(Process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1)</a:t>
                      </a: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2.4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Family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List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작성 규칙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시트번호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1/4)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분류번호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: HAI-S-PM-G-2-001</a:t>
                      </a:r>
                    </a:p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개정번호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: </a:t>
                      </a:r>
                      <a:r>
                        <a:rPr lang="en-US" altLang="ko-KR" sz="1000" b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Rev.A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개정일자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2024.01.30</a:t>
                      </a: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552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F0F092-3060-0CC5-99E3-10C95D3C3433}"/>
              </a:ext>
            </a:extLst>
          </p:cNvPr>
          <p:cNvGraphicFramePr>
            <a:graphicFrameLocks noGrp="1"/>
          </p:cNvGraphicFramePr>
          <p:nvPr/>
        </p:nvGraphicFramePr>
        <p:xfrm>
          <a:off x="235669" y="848412"/>
          <a:ext cx="9502219" cy="581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456">
                  <a:extLst>
                    <a:ext uri="{9D8B030D-6E8A-4147-A177-3AD203B41FA5}">
                      <a16:colId xmlns:a16="http://schemas.microsoft.com/office/drawing/2014/main" val="482609422"/>
                    </a:ext>
                  </a:extLst>
                </a:gridCol>
                <a:gridCol w="1253763">
                  <a:extLst>
                    <a:ext uri="{9D8B030D-6E8A-4147-A177-3AD203B41FA5}">
                      <a16:colId xmlns:a16="http://schemas.microsoft.com/office/drawing/2014/main" val="2321024856"/>
                    </a:ext>
                  </a:extLst>
                </a:gridCol>
              </a:tblGrid>
              <a:tr h="5814347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1830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EAF5B5-060D-7E2B-9C1F-F177C0E53FFB}"/>
              </a:ext>
            </a:extLst>
          </p:cNvPr>
          <p:cNvSpPr txBox="1"/>
          <p:nvPr/>
        </p:nvSpPr>
        <p:spPr>
          <a:xfrm>
            <a:off x="368137" y="968302"/>
            <a:ext cx="4042498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108000">
              <a:spcBef>
                <a:spcPts val="600"/>
              </a:spcBef>
            </a:pP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Ext. Wall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(Concrete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Gypsum)</a:t>
            </a:r>
            <a:endParaRPr lang="ko-KR" altLang="en-US" sz="1400">
              <a:ln>
                <a:solidFill>
                  <a:schemeClr val="bg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BC27FA8-AC1C-39A5-21E2-98A1ABC8E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69274"/>
              </p:ext>
            </p:extLst>
          </p:nvPr>
        </p:nvGraphicFramePr>
        <p:xfrm>
          <a:off x="273867" y="1293137"/>
          <a:ext cx="8172549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128">
                  <a:extLst>
                    <a:ext uri="{9D8B030D-6E8A-4147-A177-3AD203B41FA5}">
                      <a16:colId xmlns:a16="http://schemas.microsoft.com/office/drawing/2014/main" val="3387781648"/>
                    </a:ext>
                  </a:extLst>
                </a:gridCol>
                <a:gridCol w="1762812">
                  <a:extLst>
                    <a:ext uri="{9D8B030D-6E8A-4147-A177-3AD203B41FA5}">
                      <a16:colId xmlns:a16="http://schemas.microsoft.com/office/drawing/2014/main" val="2460057449"/>
                    </a:ext>
                  </a:extLst>
                </a:gridCol>
                <a:gridCol w="1321633">
                  <a:extLst>
                    <a:ext uri="{9D8B030D-6E8A-4147-A177-3AD203B41FA5}">
                      <a16:colId xmlns:a16="http://schemas.microsoft.com/office/drawing/2014/main" val="2562428670"/>
                    </a:ext>
                  </a:extLst>
                </a:gridCol>
                <a:gridCol w="1779785">
                  <a:extLst>
                    <a:ext uri="{9D8B030D-6E8A-4147-A177-3AD203B41FA5}">
                      <a16:colId xmlns:a16="http://schemas.microsoft.com/office/drawing/2014/main" val="2215609849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785773352"/>
                    </a:ext>
                  </a:extLst>
                </a:gridCol>
                <a:gridCol w="716438">
                  <a:extLst>
                    <a:ext uri="{9D8B030D-6E8A-4147-A177-3AD203B41FA5}">
                      <a16:colId xmlns:a16="http://schemas.microsoft.com/office/drawing/2014/main" val="2151119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41908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marL="0" marR="0" lvl="0" indent="0" algn="ctr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모델링</a:t>
                      </a:r>
                      <a:endParaRPr lang="ko-KR" altLang="en-US" sz="12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89532"/>
                  </a:ext>
                </a:extLst>
              </a:tr>
              <a:tr h="125369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 적용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Level5 : H_WA_AR_B02_Ext </a:t>
                      </a:r>
                      <a:r>
                        <a:rPr lang="en-US" altLang="ko-KR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Wall_RC_Emulsion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F1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RC – Gypsum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별도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Family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작성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Level5 : H_WA_AR_B02_Ext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Wall_RC_Emulsion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Paint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693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Level5 : H_WA_AR_B02_Ext Wall_1L </a:t>
                      </a:r>
                      <a:r>
                        <a:rPr lang="en-US" altLang="ko-KR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Gypsum_Mineral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Wool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F1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RC – Gypsum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별도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Family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작성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Level5 : H_WA_AR_B02_Ext Wall_1L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Gypsum_Mineral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Wool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73644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F2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F2</a:t>
                      </a:r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74354"/>
                  </a:ext>
                </a:extLst>
              </a:tr>
              <a:tr h="12536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Room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Finish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Wall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Acrylic Emulsion Paint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R1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Room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Finish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Wall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Acrylic Emulsion Paint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92402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2. Wall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EW11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팀 표준 </a:t>
                      </a:r>
                      <a:r>
                        <a:rPr lang="en-US" altLang="ko-KR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E_Key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Schedule for Wall Style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EW11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 err="1"/>
                        <a:t>E_Key</a:t>
                      </a:r>
                      <a:r>
                        <a:rPr lang="en-US" altLang="ko-KR" sz="1000"/>
                        <a:t> Schedule for Wall Style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669072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3.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내부마감설계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W01C 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팀 표준 </a:t>
                      </a:r>
                      <a:r>
                        <a:rPr lang="en-US" altLang="ko-KR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C_Key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Schedule for Interior Finish (Wall)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W01C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 err="1"/>
                        <a:t>C_Key</a:t>
                      </a:r>
                      <a:r>
                        <a:rPr lang="en-US" altLang="ko-KR" sz="1000"/>
                        <a:t> Schedule for Interior Finish (Wall)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520970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Family List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92214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Level5 : H_WA_AR_B02_Ext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Wall_RC_Emulsion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Paint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/>
                      <a:endParaRPr lang="en-US" altLang="ko-KR" sz="1000" b="0" i="0" u="none" strike="noStrike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Level5 : H_WA_AR_B02_Ext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Wall_RC_Emulsion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Paint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055390"/>
                  </a:ext>
                </a:extLst>
              </a:tr>
              <a:tr h="203725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Level5 : H_WA_AR_B02_Ext Wall_1L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Gypsum_Mineral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Wool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Level5 : H_WA_AR_B02_Ext Wall_1L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Gypsum_Mineral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Wool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123857"/>
                  </a:ext>
                </a:extLst>
              </a:tr>
              <a:tr h="203725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F2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072694"/>
                  </a:ext>
                </a:extLst>
              </a:tr>
              <a:tr h="203725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Room / Wall 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WM : Acrylic Emulsion Paint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WM : Acrylic Emulsion Paint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526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8CB4E8-E1E0-F0E3-AE85-7F264B7765D6}"/>
              </a:ext>
            </a:extLst>
          </p:cNvPr>
          <p:cNvSpPr txBox="1"/>
          <p:nvPr/>
        </p:nvSpPr>
        <p:spPr>
          <a:xfrm>
            <a:off x="8562897" y="968302"/>
            <a:ext cx="1137597" cy="18424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0" bIns="36000" rtlCol="0" anchor="t" anchorCtr="0">
            <a:spAutoFit/>
          </a:bodyPr>
          <a:lstStyle>
            <a:defPPr>
              <a:defRPr lang="ko-KR"/>
            </a:defPPr>
            <a:lvl1pPr algn="ctr">
              <a:spcBef>
                <a:spcPts val="600"/>
              </a:spcBef>
              <a:defRPr sz="20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 algn="l"/>
            <a:r>
              <a:rPr lang="en-US" altLang="ko-KR" sz="1000"/>
              <a:t> ※ EW11 : Gypsum Board Wall + Mineral Wool Insulation w/ Air Space + Concrete Wall + Acrylic Emulsion Paint on Fair Faced Concrete</a:t>
            </a:r>
          </a:p>
          <a:p>
            <a:pPr algn="l"/>
            <a:r>
              <a:rPr lang="en-US" altLang="ko-KR" sz="1000"/>
              <a:t>※ W01C : Acrylic Emulsion Paint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85707-4B13-F1DF-AF91-EFB88E4E10FB}"/>
              </a:ext>
            </a:extLst>
          </p:cNvPr>
          <p:cNvSpPr txBox="1"/>
          <p:nvPr/>
        </p:nvSpPr>
        <p:spPr>
          <a:xfrm>
            <a:off x="8562897" y="4294590"/>
            <a:ext cx="1137597" cy="17654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0" bIns="36000" rtlCol="0" anchor="t" anchorCtr="0">
            <a:spAutoFit/>
          </a:bodyPr>
          <a:lstStyle>
            <a:defPPr>
              <a:defRPr lang="ko-KR"/>
            </a:defPPr>
            <a:lvl1pPr algn="ctr">
              <a:spcBef>
                <a:spcPts val="600"/>
              </a:spcBef>
              <a:defRPr sz="20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F1 : 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H_WA_AR_B02_Ext Wall_1L </a:t>
            </a:r>
            <a:r>
              <a:rPr lang="en-US" altLang="ko-KR" sz="1000" b="0" i="0" u="none" strike="noStrike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Gypsum_Mineral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 Wool</a:t>
            </a:r>
          </a:p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F2 : 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H_WA_AR_B02_Ext </a:t>
            </a:r>
            <a:r>
              <a:rPr lang="en-US" altLang="ko-KR" sz="1000" b="0" i="0" u="none" strike="noStrike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Wall_RC_Emulsion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 Paint</a:t>
            </a:r>
          </a:p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R1 : </a:t>
            </a: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Acrylic Emulsion Paint </a:t>
            </a:r>
            <a:endParaRPr lang="ko-KR" altLang="en-US" sz="100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27C4A34-5926-8F34-207A-FEDDBD7205B4}"/>
              </a:ext>
            </a:extLst>
          </p:cNvPr>
          <p:cNvGrpSpPr/>
          <p:nvPr/>
        </p:nvGrpSpPr>
        <p:grpSpPr>
          <a:xfrm>
            <a:off x="8766788" y="3240000"/>
            <a:ext cx="684000" cy="792000"/>
            <a:chOff x="8766788" y="3240000"/>
            <a:chExt cx="684000" cy="792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617A7F-20F4-5880-1452-83A680677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870" t="18135" r="2604" b="1157"/>
            <a:stretch/>
          </p:blipFill>
          <p:spPr>
            <a:xfrm>
              <a:off x="8766788" y="3240000"/>
              <a:ext cx="684000" cy="7920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29729E9-8F7E-81A0-5184-886E1357DB89}"/>
                </a:ext>
              </a:extLst>
            </p:cNvPr>
            <p:cNvCxnSpPr/>
            <p:nvPr/>
          </p:nvCxnSpPr>
          <p:spPr>
            <a:xfrm flipV="1">
              <a:off x="8817762" y="3378603"/>
              <a:ext cx="370030" cy="284341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E36C3F6-2BDA-0F94-DF69-7D5DDE5D9297}"/>
                </a:ext>
              </a:extLst>
            </p:cNvPr>
            <p:cNvCxnSpPr/>
            <p:nvPr/>
          </p:nvCxnSpPr>
          <p:spPr>
            <a:xfrm flipV="1">
              <a:off x="8817762" y="3420539"/>
              <a:ext cx="370030" cy="284341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DC47EA3-D4B3-7A4D-B0D6-3DE3CC4CED59}"/>
                </a:ext>
              </a:extLst>
            </p:cNvPr>
            <p:cNvCxnSpPr/>
            <p:nvPr/>
          </p:nvCxnSpPr>
          <p:spPr>
            <a:xfrm flipV="1">
              <a:off x="8817762" y="3462475"/>
              <a:ext cx="370030" cy="284341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D0A1CAB-A4AE-2C5B-3878-8E72DD7792C0}"/>
                </a:ext>
              </a:extLst>
            </p:cNvPr>
            <p:cNvSpPr/>
            <p:nvPr/>
          </p:nvSpPr>
          <p:spPr>
            <a:xfrm>
              <a:off x="8971379" y="3525251"/>
              <a:ext cx="32892" cy="32565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30000"/>
                </a:lnSpc>
              </a:pPr>
              <a:endParaRPr lang="ko-KR" altLang="en-US" sz="950" kern="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97247A0-6FB2-2293-59B1-53DD0732D55D}"/>
                </a:ext>
              </a:extLst>
            </p:cNvPr>
            <p:cNvSpPr/>
            <p:nvPr/>
          </p:nvSpPr>
          <p:spPr>
            <a:xfrm>
              <a:off x="8994270" y="3580245"/>
              <a:ext cx="48157" cy="43344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30000"/>
                </a:lnSpc>
              </a:pPr>
              <a:endParaRPr lang="ko-KR" altLang="en-US" sz="950" kern="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B3B6509-78C0-FDF2-1917-9B613EB15AEA}"/>
                </a:ext>
              </a:extLst>
            </p:cNvPr>
            <p:cNvSpPr/>
            <p:nvPr/>
          </p:nvSpPr>
          <p:spPr>
            <a:xfrm>
              <a:off x="8961071" y="3568457"/>
              <a:ext cx="39800" cy="39404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30000"/>
                </a:lnSpc>
              </a:pPr>
              <a:endParaRPr lang="ko-KR" altLang="en-US" sz="950" kern="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1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0629-CDFC-C7B5-32B2-D8A36498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3584811-9823-83C8-1716-CF365067CC53}"/>
              </a:ext>
            </a:extLst>
          </p:cNvPr>
          <p:cNvGraphicFramePr>
            <a:graphicFrameLocks noGrp="1"/>
          </p:cNvGraphicFramePr>
          <p:nvPr/>
        </p:nvGraphicFramePr>
        <p:xfrm>
          <a:off x="1809943" y="239789"/>
          <a:ext cx="7927943" cy="55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986">
                  <a:extLst>
                    <a:ext uri="{9D8B030D-6E8A-4147-A177-3AD203B41FA5}">
                      <a16:colId xmlns:a16="http://schemas.microsoft.com/office/drawing/2014/main" val="3862104784"/>
                    </a:ext>
                  </a:extLst>
                </a:gridCol>
                <a:gridCol w="1981986">
                  <a:extLst>
                    <a:ext uri="{9D8B030D-6E8A-4147-A177-3AD203B41FA5}">
                      <a16:colId xmlns:a16="http://schemas.microsoft.com/office/drawing/2014/main" val="965105743"/>
                    </a:ext>
                  </a:extLst>
                </a:gridCol>
                <a:gridCol w="1890075">
                  <a:extLst>
                    <a:ext uri="{9D8B030D-6E8A-4147-A177-3AD203B41FA5}">
                      <a16:colId xmlns:a16="http://schemas.microsoft.com/office/drawing/2014/main" val="1452418065"/>
                    </a:ext>
                  </a:extLst>
                </a:gridCol>
                <a:gridCol w="2073896">
                  <a:extLst>
                    <a:ext uri="{9D8B030D-6E8A-4147-A177-3AD203B41FA5}">
                      <a16:colId xmlns:a16="http://schemas.microsoft.com/office/drawing/2014/main" val="370040062"/>
                    </a:ext>
                  </a:extLst>
                </a:gridCol>
              </a:tblGrid>
              <a:tr h="5143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플랜트건축설계팀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BIM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 절차서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정보 입력 체계 </a:t>
                      </a:r>
                      <a:endParaRPr lang="en-US" altLang="ko-KR" sz="1200" b="0" kern="120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(Process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1)</a:t>
                      </a: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2.4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Family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List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작성 규칙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시트번호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1/4)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분류번호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: HAI-S-PM-G-2-001</a:t>
                      </a:r>
                    </a:p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개정번호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: </a:t>
                      </a:r>
                      <a:r>
                        <a:rPr lang="en-US" altLang="ko-KR" sz="1000" b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Rev.A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개정일자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2024.01.30</a:t>
                      </a: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552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F0F092-3060-0CC5-99E3-10C95D3C3433}"/>
              </a:ext>
            </a:extLst>
          </p:cNvPr>
          <p:cNvGraphicFramePr>
            <a:graphicFrameLocks noGrp="1"/>
          </p:cNvGraphicFramePr>
          <p:nvPr/>
        </p:nvGraphicFramePr>
        <p:xfrm>
          <a:off x="235669" y="848412"/>
          <a:ext cx="9502219" cy="581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456">
                  <a:extLst>
                    <a:ext uri="{9D8B030D-6E8A-4147-A177-3AD203B41FA5}">
                      <a16:colId xmlns:a16="http://schemas.microsoft.com/office/drawing/2014/main" val="482609422"/>
                    </a:ext>
                  </a:extLst>
                </a:gridCol>
                <a:gridCol w="1253763">
                  <a:extLst>
                    <a:ext uri="{9D8B030D-6E8A-4147-A177-3AD203B41FA5}">
                      <a16:colId xmlns:a16="http://schemas.microsoft.com/office/drawing/2014/main" val="2321024856"/>
                    </a:ext>
                  </a:extLst>
                </a:gridCol>
              </a:tblGrid>
              <a:tr h="5814347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18309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55C4EF7-90E0-373A-CD9A-B13276B4A15C}"/>
              </a:ext>
            </a:extLst>
          </p:cNvPr>
          <p:cNvSpPr txBox="1"/>
          <p:nvPr/>
        </p:nvSpPr>
        <p:spPr>
          <a:xfrm>
            <a:off x="368137" y="968302"/>
            <a:ext cx="4042498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108000">
              <a:spcBef>
                <a:spcPts val="600"/>
              </a:spcBef>
            </a:pP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Ext. Wall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(Masonry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+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Masonry)</a:t>
            </a:r>
            <a:endParaRPr lang="ko-KR" altLang="en-US" sz="1400">
              <a:ln>
                <a:solidFill>
                  <a:schemeClr val="bg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BC5BFF-F22D-C6C0-E79D-F2490BEBC18D}"/>
              </a:ext>
            </a:extLst>
          </p:cNvPr>
          <p:cNvSpPr txBox="1"/>
          <p:nvPr/>
        </p:nvSpPr>
        <p:spPr>
          <a:xfrm>
            <a:off x="8562897" y="968302"/>
            <a:ext cx="1137597" cy="1688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0" bIns="36000" rtlCol="0" anchor="t" anchorCtr="0">
            <a:spAutoFit/>
          </a:bodyPr>
          <a:lstStyle>
            <a:defPPr>
              <a:defRPr lang="ko-KR"/>
            </a:defPPr>
            <a:lvl1pPr algn="ctr">
              <a:spcBef>
                <a:spcPts val="600"/>
              </a:spcBef>
              <a:defRPr sz="20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 algn="l"/>
            <a:r>
              <a:rPr lang="en-US" altLang="ko-KR" sz="1000"/>
              <a:t> ※ EW31 : Concrete Block </a:t>
            </a:r>
            <a:r>
              <a:rPr lang="en-US" altLang="ko-KR" sz="1000" err="1"/>
              <a:t>Wall+Mineral</a:t>
            </a:r>
            <a:r>
              <a:rPr lang="en-US" altLang="ko-KR" sz="1000"/>
              <a:t> Wool Insulation w/ Air </a:t>
            </a:r>
            <a:r>
              <a:rPr lang="en-US" altLang="ko-KR" sz="1000" err="1"/>
              <a:t>Space+Concrete</a:t>
            </a:r>
            <a:r>
              <a:rPr lang="en-US" altLang="ko-KR" sz="1000"/>
              <a:t> Block </a:t>
            </a:r>
            <a:r>
              <a:rPr lang="en-US" altLang="ko-KR" sz="1000" err="1"/>
              <a:t>Wall+Acrylic</a:t>
            </a:r>
            <a:r>
              <a:rPr lang="en-US" altLang="ko-KR" sz="1000"/>
              <a:t> Emulsion Paint on Cement Plaster</a:t>
            </a:r>
          </a:p>
          <a:p>
            <a:pPr algn="l"/>
            <a:r>
              <a:rPr lang="en-US" altLang="ko-KR" sz="1000"/>
              <a:t>※ W01B : Acrylic Emulsion Paint</a:t>
            </a:r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09863C-92D9-ABA2-37D1-B4FDAA1DC79C}"/>
              </a:ext>
            </a:extLst>
          </p:cNvPr>
          <p:cNvSpPr txBox="1"/>
          <p:nvPr/>
        </p:nvSpPr>
        <p:spPr>
          <a:xfrm>
            <a:off x="8562897" y="4294590"/>
            <a:ext cx="1137597" cy="16115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0" bIns="36000" rtlCol="0" anchor="t" anchorCtr="0">
            <a:spAutoFit/>
          </a:bodyPr>
          <a:lstStyle>
            <a:defPPr>
              <a:defRPr lang="ko-KR"/>
            </a:defPPr>
            <a:lvl1pPr algn="ctr">
              <a:spcBef>
                <a:spcPts val="600"/>
              </a:spcBef>
              <a:defRPr sz="20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F1 : 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H_WA_AR_B02_Ext Wall_T100 Block_T200 </a:t>
            </a:r>
            <a:r>
              <a:rPr lang="en-US" altLang="ko-KR" sz="1000" b="0" i="0" u="none" strike="noStrike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Block_Mineral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 Wool</a:t>
            </a:r>
          </a:p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F2 : </a:t>
            </a:r>
            <a:r>
              <a:rPr lang="pt-BR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H_WA_AR_B07_Ext Wall_Plaster</a:t>
            </a:r>
            <a:endParaRPr lang="en-US" altLang="ko-KR" sz="1000" b="0" i="0" u="none" strike="noStrike">
              <a:solidFill>
                <a:srgbClr val="000000"/>
              </a:solidFill>
              <a:effectLst/>
              <a:latin typeface="Arial Narrow" panose="020B0606020202030204" pitchFamily="34" charset="0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R1 : </a:t>
            </a: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Acrylic Emulsion Paint </a:t>
            </a:r>
            <a:endParaRPr lang="ko-KR" altLang="en-US" sz="100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E2904B5-AFD4-106C-4C6F-63C13776C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58106"/>
              </p:ext>
            </p:extLst>
          </p:nvPr>
        </p:nvGraphicFramePr>
        <p:xfrm>
          <a:off x="273867" y="1227148"/>
          <a:ext cx="817254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128">
                  <a:extLst>
                    <a:ext uri="{9D8B030D-6E8A-4147-A177-3AD203B41FA5}">
                      <a16:colId xmlns:a16="http://schemas.microsoft.com/office/drawing/2014/main" val="3387781648"/>
                    </a:ext>
                  </a:extLst>
                </a:gridCol>
                <a:gridCol w="1762812">
                  <a:extLst>
                    <a:ext uri="{9D8B030D-6E8A-4147-A177-3AD203B41FA5}">
                      <a16:colId xmlns:a16="http://schemas.microsoft.com/office/drawing/2014/main" val="2460057449"/>
                    </a:ext>
                  </a:extLst>
                </a:gridCol>
                <a:gridCol w="1321633">
                  <a:extLst>
                    <a:ext uri="{9D8B030D-6E8A-4147-A177-3AD203B41FA5}">
                      <a16:colId xmlns:a16="http://schemas.microsoft.com/office/drawing/2014/main" val="2562428670"/>
                    </a:ext>
                  </a:extLst>
                </a:gridCol>
                <a:gridCol w="1779785">
                  <a:extLst>
                    <a:ext uri="{9D8B030D-6E8A-4147-A177-3AD203B41FA5}">
                      <a16:colId xmlns:a16="http://schemas.microsoft.com/office/drawing/2014/main" val="2215609849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785773352"/>
                    </a:ext>
                  </a:extLst>
                </a:gridCol>
                <a:gridCol w="716438">
                  <a:extLst>
                    <a:ext uri="{9D8B030D-6E8A-4147-A177-3AD203B41FA5}">
                      <a16:colId xmlns:a16="http://schemas.microsoft.com/office/drawing/2014/main" val="2151119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41908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marL="0" marR="0" lvl="0" indent="0" algn="ctr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모델링</a:t>
                      </a:r>
                      <a:endParaRPr lang="ko-KR" altLang="en-US" sz="12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89532"/>
                  </a:ext>
                </a:extLst>
              </a:tr>
              <a:tr h="125369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 적용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H_WA_AR_B02_Ext Wall_T100 Block_T200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Block_Mineral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Wool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highlight>
                            <a:srgbClr val="FFFF00"/>
                          </a:highlight>
                        </a:rPr>
                        <a:t>Thk350 Conc. Wall </a:t>
                      </a:r>
                      <a:r>
                        <a:rPr lang="ko-KR" altLang="en-US" sz="900" dirty="0">
                          <a:highlight>
                            <a:srgbClr val="FFFF00"/>
                          </a:highlight>
                        </a:rPr>
                        <a:t>단일 패밀리 적용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H_WA_AR_B02_Ext Wall_T100 Block_T200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Block_Mineral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Wool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693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-&gt; Wall Schedule </a:t>
                      </a:r>
                      <a:r>
                        <a:rPr lang="ko-KR" altLang="en-US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입력단계에서 표준구성도 분류 중 </a:t>
                      </a:r>
                      <a:r>
                        <a:rPr lang="ko-KR" altLang="en-US" sz="900" b="0" dirty="0" err="1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피니시</a:t>
                      </a:r>
                      <a:r>
                        <a:rPr lang="ko-KR" altLang="en-US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스타일 별 표준 패밀리 타입선택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7364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H_WA_AR_B07_Ext Wall_Plaster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F2</a:t>
                      </a:r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74354"/>
                  </a:ext>
                </a:extLst>
              </a:tr>
              <a:tr h="12536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Room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Finish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Wall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Acrylic Emulsion Paint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Room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Finish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Wall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Acrylic Emulsion Paint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92402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2. Wall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EW31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팀 표준 </a:t>
                      </a:r>
                      <a:r>
                        <a:rPr lang="en-US" altLang="ko-KR" sz="1000" dirty="0" err="1"/>
                        <a:t>E_Key</a:t>
                      </a:r>
                      <a:r>
                        <a:rPr lang="en-US" altLang="ko-KR" sz="1000" dirty="0"/>
                        <a:t> Schedule for Wall Style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EW31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/>
                        <a:t>E_Key Schedule for Wall Style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669072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3.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내부마감설계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W01B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 err="1"/>
                        <a:t>C_Key</a:t>
                      </a:r>
                      <a:r>
                        <a:rPr lang="en-US" altLang="ko-KR" sz="1000"/>
                        <a:t> Schedule for Interior Finish (Wall)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W01B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 err="1"/>
                        <a:t>C_Key</a:t>
                      </a:r>
                      <a:r>
                        <a:rPr lang="en-US" altLang="ko-KR" sz="1000"/>
                        <a:t> Schedule for Interior Finish (Wall)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520970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Family List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92214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H_WA_AR_B02_Ext Wall_T100 Block_T200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Block_Mineral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Wool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H_WA_AR_B02_Ext Wall_T100 Block_T200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Block_Mineral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Wool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055390"/>
                  </a:ext>
                </a:extLst>
              </a:tr>
              <a:tr h="203725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123857"/>
                  </a:ext>
                </a:extLst>
              </a:tr>
              <a:tr h="203725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F2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r>
                        <a:rPr lang="ko-KR" altLang="en-US" sz="900" b="0" strike="sngStrike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에서산출</a:t>
                      </a:r>
                      <a:endParaRPr lang="en-US" altLang="ko-KR" sz="900" b="0" strike="sngStrik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-&gt; Wall-Base Material-3</a:t>
                      </a:r>
                      <a:r>
                        <a:rPr lang="ko-KR" altLang="en-US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은 </a:t>
                      </a:r>
                      <a:r>
                        <a:rPr lang="en-US" altLang="ko-KR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  <a:r>
                        <a:rPr lang="ko-KR" altLang="en-US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에서 산출 </a:t>
                      </a:r>
                      <a:r>
                        <a:rPr lang="en-US" altLang="ko-KR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Wall-Base Material-4,5 </a:t>
                      </a:r>
                      <a:r>
                        <a:rPr lang="ko-KR" altLang="en-US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는 </a:t>
                      </a:r>
                      <a:r>
                        <a:rPr lang="en-US" altLang="ko-KR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r>
                        <a:rPr lang="ko-KR" altLang="en-US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에서 산출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</a:rPr>
                        <a:t>Level 5 : H_WA_AR_B07_Ext Wall_Plaster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072694"/>
                  </a:ext>
                </a:extLst>
              </a:tr>
              <a:tr h="203725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Room / Wall 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WM : Acrylic Emulsion Paint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sng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WM : Plastering</a:t>
                      </a:r>
                      <a:endParaRPr lang="ko-KR" altLang="en-US" sz="1000" b="0" i="0" u="none" strike="sngStrike" kern="12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1000" b="0" i="0" u="none" strike="sng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Room</a:t>
                      </a:r>
                      <a:r>
                        <a:rPr lang="ko-KR" altLang="en-US" sz="1000" b="0" i="0" u="none" strike="sng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</a:t>
                      </a:r>
                      <a:r>
                        <a:rPr lang="en-US" altLang="ko-KR" sz="1000" b="0" i="0" u="none" strike="sng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Plaster</a:t>
                      </a:r>
                      <a:r>
                        <a:rPr lang="ko-KR" altLang="en-US" sz="1000" b="0" i="0" u="none" strike="sng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추가</a:t>
                      </a:r>
                      <a:endParaRPr lang="ko-KR" altLang="en-US" sz="1000" b="0" i="0" u="none" strike="sngStrike" kern="12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WM : Acrylic Emulsion Paint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52679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244B4605-A51E-8806-7FC5-10868CE2F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15" r="17259" b="5788"/>
          <a:stretch/>
        </p:blipFill>
        <p:spPr>
          <a:xfrm>
            <a:off x="8742804" y="2707671"/>
            <a:ext cx="731134" cy="14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3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0629-CDFC-C7B5-32B2-D8A36498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3584811-9823-83C8-1716-CF365067CC53}"/>
              </a:ext>
            </a:extLst>
          </p:cNvPr>
          <p:cNvGraphicFramePr>
            <a:graphicFrameLocks noGrp="1"/>
          </p:cNvGraphicFramePr>
          <p:nvPr/>
        </p:nvGraphicFramePr>
        <p:xfrm>
          <a:off x="1809943" y="239789"/>
          <a:ext cx="7927943" cy="55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986">
                  <a:extLst>
                    <a:ext uri="{9D8B030D-6E8A-4147-A177-3AD203B41FA5}">
                      <a16:colId xmlns:a16="http://schemas.microsoft.com/office/drawing/2014/main" val="3862104784"/>
                    </a:ext>
                  </a:extLst>
                </a:gridCol>
                <a:gridCol w="1981986">
                  <a:extLst>
                    <a:ext uri="{9D8B030D-6E8A-4147-A177-3AD203B41FA5}">
                      <a16:colId xmlns:a16="http://schemas.microsoft.com/office/drawing/2014/main" val="965105743"/>
                    </a:ext>
                  </a:extLst>
                </a:gridCol>
                <a:gridCol w="1890075">
                  <a:extLst>
                    <a:ext uri="{9D8B030D-6E8A-4147-A177-3AD203B41FA5}">
                      <a16:colId xmlns:a16="http://schemas.microsoft.com/office/drawing/2014/main" val="1452418065"/>
                    </a:ext>
                  </a:extLst>
                </a:gridCol>
                <a:gridCol w="2073896">
                  <a:extLst>
                    <a:ext uri="{9D8B030D-6E8A-4147-A177-3AD203B41FA5}">
                      <a16:colId xmlns:a16="http://schemas.microsoft.com/office/drawing/2014/main" val="370040062"/>
                    </a:ext>
                  </a:extLst>
                </a:gridCol>
              </a:tblGrid>
              <a:tr h="5143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플랜트건축설계팀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BIM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 절차서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정보 입력 체계 </a:t>
                      </a:r>
                      <a:endParaRPr lang="en-US" altLang="ko-KR" sz="1200" b="0" kern="120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(Process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1)</a:t>
                      </a: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2.4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Family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List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작성 규칙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시트번호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1/4)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분류번호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: HAI-S-PM-G-2-001</a:t>
                      </a:r>
                    </a:p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개정번호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: </a:t>
                      </a:r>
                      <a:r>
                        <a:rPr lang="en-US" altLang="ko-KR" sz="1000" b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Rev.A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개정일자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2024.01.30</a:t>
                      </a: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552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F0F092-3060-0CC5-99E3-10C95D3C3433}"/>
              </a:ext>
            </a:extLst>
          </p:cNvPr>
          <p:cNvGraphicFramePr>
            <a:graphicFrameLocks noGrp="1"/>
          </p:cNvGraphicFramePr>
          <p:nvPr/>
        </p:nvGraphicFramePr>
        <p:xfrm>
          <a:off x="235669" y="848412"/>
          <a:ext cx="9502219" cy="581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456">
                  <a:extLst>
                    <a:ext uri="{9D8B030D-6E8A-4147-A177-3AD203B41FA5}">
                      <a16:colId xmlns:a16="http://schemas.microsoft.com/office/drawing/2014/main" val="482609422"/>
                    </a:ext>
                  </a:extLst>
                </a:gridCol>
                <a:gridCol w="1253763">
                  <a:extLst>
                    <a:ext uri="{9D8B030D-6E8A-4147-A177-3AD203B41FA5}">
                      <a16:colId xmlns:a16="http://schemas.microsoft.com/office/drawing/2014/main" val="2321024856"/>
                    </a:ext>
                  </a:extLst>
                </a:gridCol>
              </a:tblGrid>
              <a:tr h="5814347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1830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81B81D-04D3-F10B-580F-A24B9EBADDF1}"/>
              </a:ext>
            </a:extLst>
          </p:cNvPr>
          <p:cNvSpPr txBox="1"/>
          <p:nvPr/>
        </p:nvSpPr>
        <p:spPr>
          <a:xfrm>
            <a:off x="368137" y="968302"/>
            <a:ext cx="4042498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108000">
              <a:spcBef>
                <a:spcPts val="600"/>
              </a:spcBef>
            </a:pP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Int. Wall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(Masonry)</a:t>
            </a:r>
            <a:endParaRPr lang="ko-KR" altLang="en-US" sz="1400">
              <a:ln>
                <a:solidFill>
                  <a:schemeClr val="bg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92B3B-5E78-C188-D882-B9A9E91EFC98}"/>
              </a:ext>
            </a:extLst>
          </p:cNvPr>
          <p:cNvSpPr txBox="1"/>
          <p:nvPr/>
        </p:nvSpPr>
        <p:spPr>
          <a:xfrm>
            <a:off x="8562897" y="968302"/>
            <a:ext cx="1137597" cy="611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0" bIns="36000" rtlCol="0" anchor="t" anchorCtr="0">
            <a:spAutoFit/>
          </a:bodyPr>
          <a:lstStyle>
            <a:defPPr>
              <a:defRPr lang="ko-KR"/>
            </a:defPPr>
            <a:lvl1pPr algn="ctr">
              <a:spcBef>
                <a:spcPts val="600"/>
              </a:spcBef>
              <a:defRPr sz="20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 algn="l"/>
            <a:r>
              <a:rPr lang="en-US" altLang="ko-KR" sz="1000"/>
              <a:t> ※ IW21 : Block</a:t>
            </a:r>
          </a:p>
          <a:p>
            <a:pPr algn="l"/>
            <a:r>
              <a:rPr lang="en-US" altLang="ko-KR" sz="1000"/>
              <a:t>※ W01B : Acrylic Emulsion Paint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3782-C176-0796-D672-4792BFECD351}"/>
              </a:ext>
            </a:extLst>
          </p:cNvPr>
          <p:cNvSpPr txBox="1"/>
          <p:nvPr/>
        </p:nvSpPr>
        <p:spPr>
          <a:xfrm>
            <a:off x="8562897" y="4294590"/>
            <a:ext cx="1137597" cy="1457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0" bIns="36000" rtlCol="0" anchor="t" anchorCtr="0">
            <a:spAutoFit/>
          </a:bodyPr>
          <a:lstStyle>
            <a:defPPr>
              <a:defRPr lang="ko-KR"/>
            </a:defPPr>
            <a:lvl1pPr algn="ctr">
              <a:spcBef>
                <a:spcPts val="600"/>
              </a:spcBef>
              <a:defRPr sz="20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F1 : 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H_WA_AR_B02_Int </a:t>
            </a:r>
            <a:r>
              <a:rPr lang="en-US" altLang="ko-KR" sz="1000" b="0" i="0" u="none" strike="noStrike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Wall_Block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 T200 </a:t>
            </a:r>
          </a:p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F2 : </a:t>
            </a:r>
            <a:r>
              <a:rPr lang="pt-BR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H_WA_AR_B07_Int Wall_Plaster</a:t>
            </a:r>
            <a:endParaRPr lang="en-US" altLang="ko-KR" sz="1000" b="0" i="0" u="none" strike="noStrike">
              <a:solidFill>
                <a:srgbClr val="000000"/>
              </a:solidFill>
              <a:effectLst/>
              <a:latin typeface="Arial Narrow" panose="020B0606020202030204" pitchFamily="34" charset="0"/>
              <a:ea typeface="맑은 고딕" panose="020B0503020000020004" pitchFamily="50" charset="-127"/>
            </a:endParaRPr>
          </a:p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R1 : </a:t>
            </a:r>
            <a:r>
              <a:rPr lang="en-US" altLang="ko-KR" sz="1000">
                <a:solidFill>
                  <a:srgbClr val="000000"/>
                </a:solidFill>
                <a:latin typeface="Arial Narrow" panose="020B0606020202030204" pitchFamily="34" charset="0"/>
                <a:ea typeface="맑은 고딕" panose="020B0503020000020004" pitchFamily="50" charset="-127"/>
              </a:rPr>
              <a:t>Acrylic Emulsion Paint </a:t>
            </a:r>
            <a:endParaRPr lang="ko-KR" altLang="en-US" sz="1000">
              <a:solidFill>
                <a:srgbClr val="000000"/>
              </a:solidFill>
              <a:latin typeface="Arial Narrow" panose="020B060602020203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240FB75-3F20-3A0C-6CF8-48E836546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69536"/>
              </p:ext>
            </p:extLst>
          </p:nvPr>
        </p:nvGraphicFramePr>
        <p:xfrm>
          <a:off x="273867" y="1227148"/>
          <a:ext cx="8172549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128">
                  <a:extLst>
                    <a:ext uri="{9D8B030D-6E8A-4147-A177-3AD203B41FA5}">
                      <a16:colId xmlns:a16="http://schemas.microsoft.com/office/drawing/2014/main" val="3387781648"/>
                    </a:ext>
                  </a:extLst>
                </a:gridCol>
                <a:gridCol w="1762812">
                  <a:extLst>
                    <a:ext uri="{9D8B030D-6E8A-4147-A177-3AD203B41FA5}">
                      <a16:colId xmlns:a16="http://schemas.microsoft.com/office/drawing/2014/main" val="2460057449"/>
                    </a:ext>
                  </a:extLst>
                </a:gridCol>
                <a:gridCol w="1415593">
                  <a:extLst>
                    <a:ext uri="{9D8B030D-6E8A-4147-A177-3AD203B41FA5}">
                      <a16:colId xmlns:a16="http://schemas.microsoft.com/office/drawing/2014/main" val="2562428670"/>
                    </a:ext>
                  </a:extLst>
                </a:gridCol>
                <a:gridCol w="1685825">
                  <a:extLst>
                    <a:ext uri="{9D8B030D-6E8A-4147-A177-3AD203B41FA5}">
                      <a16:colId xmlns:a16="http://schemas.microsoft.com/office/drawing/2014/main" val="2215609849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785773352"/>
                    </a:ext>
                  </a:extLst>
                </a:gridCol>
                <a:gridCol w="716438">
                  <a:extLst>
                    <a:ext uri="{9D8B030D-6E8A-4147-A177-3AD203B41FA5}">
                      <a16:colId xmlns:a16="http://schemas.microsoft.com/office/drawing/2014/main" val="2151119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41908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marL="0" marR="0" lvl="0" indent="0" algn="ctr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모델링</a:t>
                      </a:r>
                      <a:endParaRPr lang="ko-KR" altLang="en-US" sz="12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89532"/>
                  </a:ext>
                </a:extLst>
              </a:tr>
              <a:tr h="125369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 적용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H_WA_AR_B02_Int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Wall_Block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T200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Thk200 Conc. Wall </a:t>
                      </a:r>
                      <a:r>
                        <a:rPr lang="ko-KR" altLang="en-US" sz="900" dirty="0"/>
                        <a:t>단일 패밀리 적용</a:t>
                      </a:r>
                      <a:endParaRPr lang="en-US" altLang="ko-KR" sz="900" dirty="0"/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-&gt; Wall Schedule </a:t>
                      </a:r>
                      <a:r>
                        <a:rPr lang="ko-KR" altLang="en-US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입력단계에서 표준구성도 분류 중 </a:t>
                      </a:r>
                      <a:r>
                        <a:rPr lang="ko-KR" altLang="en-US" sz="900" b="0" dirty="0" err="1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피니시</a:t>
                      </a:r>
                      <a:r>
                        <a:rPr lang="ko-KR" altLang="en-US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스타일 별 표준 패밀리 타입선택</a:t>
                      </a:r>
                      <a:endParaRPr lang="ko-KR" altLang="en-US" sz="1000" b="0" dirty="0">
                        <a:solidFill>
                          <a:srgbClr val="FF00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H_WA_AR_B02_Int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Wall_Block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T200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69388"/>
                  </a:ext>
                </a:extLst>
              </a:tr>
              <a:tr h="26383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X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H_WA_AR_B07_Int Wall_Plaster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736440"/>
                  </a:ext>
                </a:extLst>
              </a:tr>
              <a:tr h="12536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Room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Finish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Wall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Acrylic Emulsion Paint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Room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Finish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Wall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Acrylic Emulsion Paint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92402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2. Wall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IW21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/>
                        <a:t>E_Key Schedule for Wall Style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IW21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/>
                        <a:t>E_Key Schedule for Wall Style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669072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3.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내부마감설계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W01B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 err="1"/>
                        <a:t>C_Key</a:t>
                      </a:r>
                      <a:r>
                        <a:rPr lang="en-US" altLang="ko-KR" sz="1000"/>
                        <a:t> Schedule for Interior Finish (Wall)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W01B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 err="1"/>
                        <a:t>C_Key</a:t>
                      </a:r>
                      <a:r>
                        <a:rPr lang="en-US" altLang="ko-KR" sz="1000"/>
                        <a:t> Schedule for Interior Finish (Wall)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520970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Family List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92214"/>
                  </a:ext>
                </a:extLst>
              </a:tr>
              <a:tr h="1253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H_WA_AR_B02_Int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Wall_Block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T200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H_WA_AR_B02_Int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Wall_Block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T200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055390"/>
                  </a:ext>
                </a:extLst>
              </a:tr>
              <a:tr h="203725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123857"/>
                  </a:ext>
                </a:extLst>
              </a:tr>
              <a:tr h="203725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F2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r>
                        <a:rPr lang="ko-KR" altLang="en-US" sz="900" b="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에서 산출</a:t>
                      </a:r>
                      <a:endParaRPr lang="en-US" altLang="ko-KR" sz="900" b="0" strike="sngStrik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-&gt; Wall-Base Material-3</a:t>
                      </a:r>
                      <a:r>
                        <a:rPr lang="ko-KR" altLang="en-US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은 </a:t>
                      </a:r>
                      <a:r>
                        <a:rPr lang="en-US" altLang="ko-KR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  <a:r>
                        <a:rPr lang="ko-KR" altLang="en-US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에서 산출 </a:t>
                      </a:r>
                      <a:r>
                        <a:rPr lang="en-US" altLang="ko-KR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 </a:t>
                      </a: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Wall-Base Material-4,5 </a:t>
                      </a:r>
                      <a:r>
                        <a:rPr lang="ko-KR" altLang="en-US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는 </a:t>
                      </a:r>
                      <a:r>
                        <a:rPr lang="en-US" altLang="ko-KR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r>
                        <a:rPr lang="ko-KR" altLang="en-US" sz="8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에서 산출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ko-KR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</a:rPr>
                        <a:t>Level 5 : H_WA_AR_B07_Int Wall_Plaster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072694"/>
                  </a:ext>
                </a:extLst>
              </a:tr>
              <a:tr h="203725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Room / Wall 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WM : Acrylic Emulsion Paint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sng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WM : Plastering</a:t>
                      </a:r>
                      <a:endParaRPr lang="ko-KR" altLang="en-US" sz="1000" b="0" i="0" u="none" strike="sngStrike" kern="12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sng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Room</a:t>
                      </a:r>
                      <a:r>
                        <a:rPr lang="ko-KR" altLang="en-US" sz="1000" b="0" i="0" u="none" strike="sng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</a:t>
                      </a:r>
                      <a:r>
                        <a:rPr lang="en-US" altLang="ko-KR" sz="1000" b="0" i="0" u="none" strike="sng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Plaster</a:t>
                      </a:r>
                      <a:r>
                        <a:rPr lang="ko-KR" altLang="en-US" sz="1000" b="0" i="0" u="none" strike="sng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추가</a:t>
                      </a:r>
                      <a:endParaRPr lang="ko-KR" altLang="en-US" sz="1000" b="0" i="0" u="none" strike="sngStrike" kern="12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WM : Acrylic Emulsion Paint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5267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5BBCA9F-8B17-2954-EBDB-C4623E9995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6" t="32067" r="49362" b="33042"/>
          <a:stretch/>
        </p:blipFill>
        <p:spPr>
          <a:xfrm>
            <a:off x="8552152" y="2921764"/>
            <a:ext cx="108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7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0629-CDFC-C7B5-32B2-D8A36498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3584811-9823-83C8-1716-CF365067CC53}"/>
              </a:ext>
            </a:extLst>
          </p:cNvPr>
          <p:cNvGraphicFramePr>
            <a:graphicFrameLocks noGrp="1"/>
          </p:cNvGraphicFramePr>
          <p:nvPr/>
        </p:nvGraphicFramePr>
        <p:xfrm>
          <a:off x="1809943" y="239789"/>
          <a:ext cx="7927943" cy="55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986">
                  <a:extLst>
                    <a:ext uri="{9D8B030D-6E8A-4147-A177-3AD203B41FA5}">
                      <a16:colId xmlns:a16="http://schemas.microsoft.com/office/drawing/2014/main" val="3862104784"/>
                    </a:ext>
                  </a:extLst>
                </a:gridCol>
                <a:gridCol w="1981986">
                  <a:extLst>
                    <a:ext uri="{9D8B030D-6E8A-4147-A177-3AD203B41FA5}">
                      <a16:colId xmlns:a16="http://schemas.microsoft.com/office/drawing/2014/main" val="965105743"/>
                    </a:ext>
                  </a:extLst>
                </a:gridCol>
                <a:gridCol w="1890075">
                  <a:extLst>
                    <a:ext uri="{9D8B030D-6E8A-4147-A177-3AD203B41FA5}">
                      <a16:colId xmlns:a16="http://schemas.microsoft.com/office/drawing/2014/main" val="1452418065"/>
                    </a:ext>
                  </a:extLst>
                </a:gridCol>
                <a:gridCol w="2073896">
                  <a:extLst>
                    <a:ext uri="{9D8B030D-6E8A-4147-A177-3AD203B41FA5}">
                      <a16:colId xmlns:a16="http://schemas.microsoft.com/office/drawing/2014/main" val="370040062"/>
                    </a:ext>
                  </a:extLst>
                </a:gridCol>
              </a:tblGrid>
              <a:tr h="5143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플랜트건축설계팀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BIM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 절차서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50292" marB="5029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정보 입력 체계 </a:t>
                      </a:r>
                      <a:endParaRPr lang="en-US" altLang="ko-KR" sz="1200" b="0" kern="120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(Process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1)</a:t>
                      </a: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2.4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Family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List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작성 규칙 </a:t>
                      </a:r>
                      <a:r>
                        <a:rPr lang="en-US" altLang="ko-KR" sz="11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시트번호 </a:t>
                      </a: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1/4)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분류번호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: HAI-S-PM-G-2-001</a:t>
                      </a:r>
                    </a:p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개정번호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: </a:t>
                      </a:r>
                      <a:r>
                        <a:rPr lang="en-US" altLang="ko-KR" sz="1000" b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Rev.A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개정일자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2024.01.30</a:t>
                      </a:r>
                    </a:p>
                  </a:txBody>
                  <a:tcPr marT="50292" marB="5029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552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F0F092-3060-0CC5-99E3-10C95D3C3433}"/>
              </a:ext>
            </a:extLst>
          </p:cNvPr>
          <p:cNvGraphicFramePr>
            <a:graphicFrameLocks noGrp="1"/>
          </p:cNvGraphicFramePr>
          <p:nvPr/>
        </p:nvGraphicFramePr>
        <p:xfrm>
          <a:off x="235669" y="848412"/>
          <a:ext cx="9502219" cy="5814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456">
                  <a:extLst>
                    <a:ext uri="{9D8B030D-6E8A-4147-A177-3AD203B41FA5}">
                      <a16:colId xmlns:a16="http://schemas.microsoft.com/office/drawing/2014/main" val="482609422"/>
                    </a:ext>
                  </a:extLst>
                </a:gridCol>
                <a:gridCol w="1253763">
                  <a:extLst>
                    <a:ext uri="{9D8B030D-6E8A-4147-A177-3AD203B41FA5}">
                      <a16:colId xmlns:a16="http://schemas.microsoft.com/office/drawing/2014/main" val="2321024856"/>
                    </a:ext>
                  </a:extLst>
                </a:gridCol>
              </a:tblGrid>
              <a:tr h="5814347"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1830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BBC887-9A53-9935-3FC2-9C84B92536F4}"/>
              </a:ext>
            </a:extLst>
          </p:cNvPr>
          <p:cNvSpPr txBox="1"/>
          <p:nvPr/>
        </p:nvSpPr>
        <p:spPr>
          <a:xfrm>
            <a:off x="368137" y="968302"/>
            <a:ext cx="4042498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108000">
              <a:spcBef>
                <a:spcPts val="600"/>
              </a:spcBef>
            </a:pP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Example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Int. Wall</a:t>
            </a:r>
            <a:r>
              <a:rPr lang="ko-KR" altLang="en-US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(Masonry + Tile)</a:t>
            </a:r>
            <a:endParaRPr lang="ko-KR" altLang="en-US" sz="1400">
              <a:ln>
                <a:solidFill>
                  <a:schemeClr val="bg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D804D-B8EF-6FFF-ABCB-5EEE21293A11}"/>
              </a:ext>
            </a:extLst>
          </p:cNvPr>
          <p:cNvSpPr txBox="1"/>
          <p:nvPr/>
        </p:nvSpPr>
        <p:spPr>
          <a:xfrm>
            <a:off x="8562897" y="968302"/>
            <a:ext cx="1137597" cy="16115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0" bIns="36000" rtlCol="0" anchor="t" anchorCtr="0">
            <a:spAutoFit/>
          </a:bodyPr>
          <a:lstStyle>
            <a:defPPr>
              <a:defRPr lang="ko-KR"/>
            </a:defPPr>
            <a:lvl1pPr algn="ctr">
              <a:spcBef>
                <a:spcPts val="600"/>
              </a:spcBef>
              <a:defRPr sz="20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 algn="l"/>
            <a:r>
              <a:rPr lang="en-US" altLang="ko-KR" sz="1000"/>
              <a:t> ※ IW21 : Block</a:t>
            </a:r>
          </a:p>
          <a:p>
            <a:pPr algn="l"/>
            <a:r>
              <a:rPr lang="en-US" altLang="ko-KR" sz="1000"/>
              <a:t> ※ IWF2A :Glazed Ceramic Tile + Liquid Waterproofing</a:t>
            </a:r>
          </a:p>
          <a:p>
            <a:pPr algn="l"/>
            <a:r>
              <a:rPr lang="en-US" altLang="ko-KR" sz="1000"/>
              <a:t>※ W32B : Glazed Ceramic Tile (≤C.H+100) / No Paint (&gt;C.H+100)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D0595-1652-B6C2-8AC5-372AF5B544F5}"/>
              </a:ext>
            </a:extLst>
          </p:cNvPr>
          <p:cNvSpPr txBox="1"/>
          <p:nvPr/>
        </p:nvSpPr>
        <p:spPr>
          <a:xfrm>
            <a:off x="8562897" y="4398286"/>
            <a:ext cx="1137597" cy="19193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0" bIns="36000" rtlCol="0" anchor="t" anchorCtr="0">
            <a:spAutoFit/>
          </a:bodyPr>
          <a:lstStyle>
            <a:defPPr>
              <a:defRPr lang="ko-KR"/>
            </a:defPPr>
            <a:lvl1pPr algn="ctr">
              <a:spcBef>
                <a:spcPts val="600"/>
              </a:spcBef>
              <a:defRPr sz="200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F1 : 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H_WA_AR_B02_Int </a:t>
            </a:r>
            <a:r>
              <a:rPr lang="en-US" altLang="ko-KR" sz="1000" b="0" i="0" u="none" strike="noStrike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Wall_Block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맑은 고딕" panose="020B0503020000020004" pitchFamily="50" charset="-127"/>
              </a:rPr>
              <a:t> T200 </a:t>
            </a:r>
          </a:p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F2 : 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n-ea"/>
              </a:rPr>
              <a:t>H_WA_AR_B07_Int </a:t>
            </a:r>
            <a:r>
              <a:rPr lang="en-US" altLang="ko-KR" sz="1000" b="0" i="0" u="none" strike="noStrike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n-ea"/>
              </a:rPr>
              <a:t>Wall_Ceramic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n-ea"/>
              </a:rPr>
              <a:t> </a:t>
            </a:r>
            <a:r>
              <a:rPr lang="en-US" altLang="ko-KR" sz="1000" b="0" i="0" u="none" strike="noStrike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n-ea"/>
              </a:rPr>
              <a:t>Tile_L</a:t>
            </a:r>
            <a:r>
              <a:rPr lang="en-US" altLang="ko-KR" sz="1000" b="0" i="0" u="none" strike="noStrike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n-ea"/>
              </a:rPr>
              <a:t> Waterproof</a:t>
            </a:r>
          </a:p>
          <a:p>
            <a:pPr algn="l"/>
            <a:r>
              <a:rPr lang="en-US" altLang="ko-KR" sz="1000" b="0" i="0" u="none" strike="noStrike">
                <a:solidFill>
                  <a:srgbClr val="000000"/>
                </a:solidFill>
                <a:effectLst/>
              </a:rPr>
              <a:t>※ R1 : </a:t>
            </a:r>
            <a:r>
              <a:rPr lang="en-US" altLang="ko-KR" sz="1000" b="0" i="0" u="none" strike="noStrike" kern="120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Glazed Ceramic Tile (≤C.H+100) / No Paint (&gt;C.H+100)</a:t>
            </a:r>
            <a:endParaRPr lang="ko-KR" altLang="en-US" sz="1000" b="0" i="0" u="none" strike="noStrike" kern="1200">
              <a:solidFill>
                <a:srgbClr val="000000"/>
              </a:solidFill>
              <a:effectLst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4F4857D-A756-4AFA-4F8E-B4E0D8BE5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1416"/>
              </p:ext>
            </p:extLst>
          </p:nvPr>
        </p:nvGraphicFramePr>
        <p:xfrm>
          <a:off x="273867" y="1227148"/>
          <a:ext cx="8172549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128">
                  <a:extLst>
                    <a:ext uri="{9D8B030D-6E8A-4147-A177-3AD203B41FA5}">
                      <a16:colId xmlns:a16="http://schemas.microsoft.com/office/drawing/2014/main" val="3387781648"/>
                    </a:ext>
                  </a:extLst>
                </a:gridCol>
                <a:gridCol w="1762812">
                  <a:extLst>
                    <a:ext uri="{9D8B030D-6E8A-4147-A177-3AD203B41FA5}">
                      <a16:colId xmlns:a16="http://schemas.microsoft.com/office/drawing/2014/main" val="2460057449"/>
                    </a:ext>
                  </a:extLst>
                </a:gridCol>
                <a:gridCol w="1414022">
                  <a:extLst>
                    <a:ext uri="{9D8B030D-6E8A-4147-A177-3AD203B41FA5}">
                      <a16:colId xmlns:a16="http://schemas.microsoft.com/office/drawing/2014/main" val="2562428670"/>
                    </a:ext>
                  </a:extLst>
                </a:gridCol>
                <a:gridCol w="1536569">
                  <a:extLst>
                    <a:ext uri="{9D8B030D-6E8A-4147-A177-3AD203B41FA5}">
                      <a16:colId xmlns:a16="http://schemas.microsoft.com/office/drawing/2014/main" val="2215609849"/>
                    </a:ext>
                  </a:extLst>
                </a:gridCol>
                <a:gridCol w="150827">
                  <a:extLst>
                    <a:ext uri="{9D8B030D-6E8A-4147-A177-3AD203B41FA5}">
                      <a16:colId xmlns:a16="http://schemas.microsoft.com/office/drawing/2014/main" val="3394684293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785773352"/>
                    </a:ext>
                  </a:extLst>
                </a:gridCol>
                <a:gridCol w="716438">
                  <a:extLst>
                    <a:ext uri="{9D8B030D-6E8A-4147-A177-3AD203B41FA5}">
                      <a16:colId xmlns:a16="http://schemas.microsoft.com/office/drawing/2014/main" val="2151119079"/>
                    </a:ext>
                  </a:extLst>
                </a:gridCol>
              </a:tblGrid>
              <a:tr h="2043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441908"/>
                  </a:ext>
                </a:extLst>
              </a:tr>
              <a:tr h="229854">
                <a:tc>
                  <a:txBody>
                    <a:bodyPr/>
                    <a:lstStyle/>
                    <a:p>
                      <a:pPr marL="0" marR="0" lvl="0" indent="0" algn="ctr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모델링</a:t>
                      </a:r>
                      <a:endParaRPr lang="ko-KR" altLang="en-US" sz="1200" b="1">
                        <a:solidFill>
                          <a:schemeClr val="bg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89532"/>
                  </a:ext>
                </a:extLst>
              </a:tr>
              <a:tr h="459708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1.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 적용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H_WA_AR_B02_Int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Wall_Block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T200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Thk200 Block Wall </a:t>
                      </a:r>
                      <a:r>
                        <a:rPr lang="ko-KR" altLang="en-US" sz="900" dirty="0"/>
                        <a:t>단일 패밀리 적용</a:t>
                      </a:r>
                      <a:endParaRPr lang="en-US" altLang="ko-KR" sz="900" dirty="0"/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-&gt; Wall Schedule </a:t>
                      </a:r>
                      <a:r>
                        <a:rPr lang="ko-KR" altLang="en-US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입력단계에서 표준구성도 분류 중 </a:t>
                      </a:r>
                      <a:r>
                        <a:rPr lang="ko-KR" altLang="en-US" sz="900" b="0" dirty="0" err="1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피니시</a:t>
                      </a:r>
                      <a:r>
                        <a:rPr lang="ko-KR" altLang="en-US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스타일 별 표준 패밀리 타입선택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H_WA_AR_B02_Int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Wall_Block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T200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69388"/>
                  </a:ext>
                </a:extLst>
              </a:tr>
              <a:tr h="3320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6959" rtl="0" eaLnBrk="1" latinLnBrk="1" hangingPunct="1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X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6959" rtl="0" eaLnBrk="1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F2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pt-BR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H_WA_AR_B07_Int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Wall_Ceramic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Tile_L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Waterproof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F2</a:t>
                      </a:r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74354"/>
                  </a:ext>
                </a:extLst>
              </a:tr>
              <a:tr h="459708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Room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Finish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Wall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Glazed Ceramic Tile (≤C.H+100) / No Paint (&gt;C.H+100)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Room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Finish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Wall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Glazed Ceramic Tile (≤C.H+100) / No Paint (&gt;C.H+100)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92402"/>
                  </a:ext>
                </a:extLst>
              </a:tr>
              <a:tr h="459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2. Wall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IW21</a:t>
                      </a:r>
                    </a:p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+ IWF2A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 err="1"/>
                        <a:t>E_Key</a:t>
                      </a:r>
                      <a:r>
                        <a:rPr lang="en-US" altLang="ko-KR" sz="1000"/>
                        <a:t> Schedule for Wall Style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IW21</a:t>
                      </a:r>
                    </a:p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+ IWF2A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/>
                        <a:t>E_Key Schedule for Wall Style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669072"/>
                  </a:ext>
                </a:extLst>
              </a:tr>
              <a:tr h="459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3.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내부마감설계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W32B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 err="1"/>
                        <a:t>C_Key</a:t>
                      </a:r>
                      <a:r>
                        <a:rPr lang="en-US" altLang="ko-KR" sz="1000"/>
                        <a:t> Schedule for Interior Finish (Wall)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W32B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팀 표준 </a:t>
                      </a:r>
                      <a:r>
                        <a:rPr lang="en-US" altLang="ko-KR" sz="1000" err="1"/>
                        <a:t>C_Key</a:t>
                      </a:r>
                      <a:r>
                        <a:rPr lang="en-US" altLang="ko-KR" sz="1000"/>
                        <a:t> Schedule for Interior Finish (Wall)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520970"/>
                  </a:ext>
                </a:extLst>
              </a:tr>
              <a:tr h="229854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Family List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92214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H_WA_AR_B02_Int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Wall_Block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T200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Block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Level 5 : H_WA_AR_B02_Int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Wall_Block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 T200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Block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Block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입찰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 동일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055390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123857"/>
                  </a:ext>
                </a:extLst>
              </a:tr>
              <a:tr h="459708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 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F2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r>
                        <a:rPr lang="ko-KR" altLang="en-US" sz="1000" b="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에서 산출</a:t>
                      </a:r>
                      <a:endParaRPr lang="en-US" altLang="ko-KR" sz="1000" b="0" strike="sngStrik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-&gt; Wall-Base Material-3</a:t>
                      </a:r>
                      <a:r>
                        <a:rPr lang="ko-KR" altLang="en-US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은 </a:t>
                      </a:r>
                      <a:r>
                        <a:rPr lang="en-US" altLang="ko-KR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F1</a:t>
                      </a:r>
                      <a:r>
                        <a:rPr lang="ko-KR" altLang="en-US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에서 산출 </a:t>
                      </a:r>
                      <a:r>
                        <a:rPr lang="en-US" altLang="ko-KR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 </a:t>
                      </a: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Wall-Base Material-4,5 </a:t>
                      </a:r>
                      <a:r>
                        <a:rPr lang="ko-KR" altLang="en-US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는 </a:t>
                      </a:r>
                      <a:r>
                        <a:rPr lang="en-US" altLang="ko-KR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</a:t>
                      </a:r>
                      <a:r>
                        <a:rPr lang="ko-KR" altLang="en-US" sz="900" b="0" dirty="0">
                          <a:solidFill>
                            <a:srgbClr val="FF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에서 산출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ko-KR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</a:rPr>
                        <a:t>Level 5 :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</a:rPr>
                        <a:t>H_WA_AR_B07_Int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</a:rPr>
                        <a:t>Wall_Ceramic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</a:rPr>
                        <a:t>Tile_L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</a:rPr>
                        <a:t> Waterproof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Tile,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 Waterproof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Tile,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 Waterproof</a:t>
                      </a:r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072694"/>
                  </a:ext>
                </a:extLst>
              </a:tr>
              <a:tr h="332011"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Room / Wall 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R1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패밀리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WM : Acrylic Emulsion Paint</a:t>
                      </a: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sng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WM : Plastering</a:t>
                      </a:r>
                      <a:endParaRPr lang="ko-KR" altLang="en-US" sz="1000" b="0" i="0" u="none" strike="sngStrike" kern="12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Tile,</a:t>
                      </a:r>
                      <a:r>
                        <a:rPr lang="ko-KR" altLang="en-US" sz="1000" b="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000" b="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 Waterproof</a:t>
                      </a:r>
                      <a:endParaRPr lang="ko-KR" altLang="en-US" sz="1000" b="0" strike="sngStrik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WM : Glazed Ceramic Tile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X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BM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산출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X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6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5267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DB922E49-A78C-7DBF-01CD-3D2E065C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1" t="11125" r="69062" b="5558"/>
          <a:stretch/>
        </p:blipFill>
        <p:spPr>
          <a:xfrm>
            <a:off x="8873554" y="2716421"/>
            <a:ext cx="468409" cy="159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470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75000"/>
            </a:schemeClr>
          </a:solidFill>
        </a:ln>
      </a:spPr>
      <a:bodyPr lIns="0" tIns="0" rIns="0" bIns="0" rtlCol="0" anchor="ctr"/>
      <a:lstStyle>
        <a:defPPr algn="ctr">
          <a:lnSpc>
            <a:spcPct val="130000"/>
          </a:lnSpc>
          <a:defRPr sz="950" kern="0" spc="-50" dirty="0" smtClean="0">
            <a:ln>
              <a:solidFill>
                <a:prstClr val="white">
                  <a:alpha val="0"/>
                </a:prstClr>
              </a:solidFill>
            </a:ln>
            <a:solidFill>
              <a:prstClr val="black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marL="288000" indent="-180000">
          <a:spcBef>
            <a:spcPts val="600"/>
          </a:spcBef>
          <a:buFont typeface="현대하모니 L" panose="02020603020101020101" pitchFamily="18" charset="-127"/>
          <a:buChar char="·"/>
          <a:defRPr sz="1100" dirty="0" smtClean="0">
            <a:ln>
              <a:solidFill>
                <a:schemeClr val="bg1">
                  <a:alpha val="0"/>
                </a:schemeClr>
              </a:solidFill>
            </a:ln>
            <a:latin typeface="현대하모니 L" panose="02020603020101020101" pitchFamily="18" charset="-127"/>
            <a:ea typeface="현대하모니 L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2d2d2b-e834-484b-aa08-170b04766cf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AEF3C4B0EE6849A1ED4A210BDCE21E" ma:contentTypeVersion="14" ma:contentTypeDescription="Create a new document." ma:contentTypeScope="" ma:versionID="92434153e9db2f29a556c8177986d122">
  <xsd:schema xmlns:xsd="http://www.w3.org/2001/XMLSchema" xmlns:xs="http://www.w3.org/2001/XMLSchema" xmlns:p="http://schemas.microsoft.com/office/2006/metadata/properties" xmlns:ns3="322d2d2b-e834-484b-aa08-170b04766cff" xmlns:ns4="9cf9dc4d-c0ac-47e1-8d2c-b203d55803c9" targetNamespace="http://schemas.microsoft.com/office/2006/metadata/properties" ma:root="true" ma:fieldsID="34ae468dba055d55b0105341d0ff3bf1" ns3:_="" ns4:_="">
    <xsd:import namespace="322d2d2b-e834-484b-aa08-170b04766cff"/>
    <xsd:import namespace="9cf9dc4d-c0ac-47e1-8d2c-b203d55803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2d2d2b-e834-484b-aa08-170b04766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f9dc4d-c0ac-47e1-8d2c-b203d55803c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F45FA-0C81-49CC-A646-8512663E07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143653-0341-42C9-9527-0057D1E0C50E}">
  <ds:schemaRefs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9cf9dc4d-c0ac-47e1-8d2c-b203d55803c9"/>
    <ds:schemaRef ds:uri="322d2d2b-e834-484b-aa08-170b04766cf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C0959DE-0F7F-4D08-B072-E93448AA91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2d2d2b-e834-484b-aa08-170b04766cff"/>
    <ds:schemaRef ds:uri="9cf9dc4d-c0ac-47e1-8d2c-b203d55803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1665</Words>
  <Application>Microsoft Office PowerPoint</Application>
  <PresentationFormat>사용자 지정</PresentationFormat>
  <Paragraphs>289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현대하모니 L</vt:lpstr>
      <vt:lpstr>현대하모니 M</vt:lpstr>
      <vt:lpstr>Arial</vt:lpstr>
      <vt:lpstr>Arial Narrow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김영훈(KIM YOUNG HOON)</dc:creator>
  <cp:lastModifiedBy>장만규(JANG MAN KYU) 플랜트건축설계팀 매니저</cp:lastModifiedBy>
  <cp:revision>11</cp:revision>
  <cp:lastPrinted>2024-04-16T01:49:49Z</cp:lastPrinted>
  <dcterms:created xsi:type="dcterms:W3CDTF">2021-10-20T22:24:31Z</dcterms:created>
  <dcterms:modified xsi:type="dcterms:W3CDTF">2024-05-10T08:38:20Z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0x01010023AEF3C4B0EE6849A1ED4A210BDCE21E</vt:lpwstr>
  </property>
  <property fmtid="{D5CDD505-2E9C-101B-9397-08002B2CF9AE}" pid="3" name="MSIP_Label_a11ee6e5-21a0-48c4-8af4-6cc1347f763e_Enabled">
    <vt:lpwstr>true</vt:lpwstr>
  </property>
  <property fmtid="{D5CDD505-2E9C-101B-9397-08002B2CF9AE}" pid="4" name="MSIP_Label_a11ee6e5-21a0-48c4-8af4-6cc1347f763e_Method">
    <vt:lpwstr>Standard</vt:lpwstr>
  </property>
  <property fmtid="{D5CDD505-2E9C-101B-9397-08002B2CF9AE}" pid="5" name="MSIP_Label_a11ee6e5-21a0-48c4-8af4-6cc1347f763e_Name">
    <vt:lpwstr>일반(Anyuser)</vt:lpwstr>
  </property>
  <property fmtid="{D5CDD505-2E9C-101B-9397-08002B2CF9AE}" pid="6" name="MSIP_Label_a11ee6e5-21a0-48c4-8af4-6cc1347f763e_SiteId">
    <vt:lpwstr>a27ddcc1-bea5-4183-aa29-fd96d7612a1d</vt:lpwstr>
  </property>
  <property fmtid="{D5CDD505-2E9C-101B-9397-08002B2CF9AE}" pid="7" name="MSIP_Label_a11ee6e5-21a0-48c4-8af4-6cc1347f763e_ContentBits">
    <vt:lpwstr>0</vt:lpwstr>
  </property>
  <property fmtid="{D5CDD505-2E9C-101B-9397-08002B2CF9AE}" pid="8" name="MSIP_Label_a11ee6e5-21a0-48c4-8af4-6cc1347f763e_SetDate">
    <vt:lpwstr>2023-11-14T23:46:42Z</vt:lpwstr>
  </property>
  <property fmtid="{D5CDD505-2E9C-101B-9397-08002B2CF9AE}" pid="9" name="MSIP_Label_a11ee6e5-21a0-48c4-8af4-6cc1347f763e_ActionId">
    <vt:lpwstr>6645fd20-633d-4cd7-a3cc-794106036283</vt:lpwstr>
  </property>
  <property fmtid="{D5CDD505-2E9C-101B-9397-08002B2CF9AE}" pid="10" name="MediaServiceImageTags">
    <vt:lpwstr/>
  </property>
</Properties>
</file>