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0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2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A07A-DDEA-49CD-A6B5-BB77772FD6B7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6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684" y="2917536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Placing Algorithm Concept</a:t>
            </a:r>
            <a:endParaRPr lang="ko-KR" altLang="en-US" sz="24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5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970" y="609765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Artifakt Element" panose="020B0503050000020004" pitchFamily="34" charset="0"/>
              </a:rPr>
              <a:t>단복수</a:t>
            </a:r>
            <a:r>
              <a:rPr lang="ko-KR" altLang="en-US" sz="1600" dirty="0">
                <a:latin typeface="Artifakt Element" panose="020B0503050000020004" pitchFamily="34" charset="0"/>
              </a:rPr>
              <a:t> 클러스터 판별</a:t>
            </a:r>
          </a:p>
        </p:txBody>
      </p:sp>
    </p:spTree>
    <p:extLst>
      <p:ext uri="{BB962C8B-B14F-4D97-AF65-F5344CB8AC3E}">
        <p14:creationId xmlns:p14="http://schemas.microsoft.com/office/powerpoint/2010/main" val="411843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925" y="1190988"/>
            <a:ext cx="6518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rtifakt Element" panose="020B0503050000020004" pitchFamily="34" charset="0"/>
              </a:rPr>
              <a:t>클러스터 처리 클래스</a:t>
            </a:r>
            <a:r>
              <a:rPr lang="en-US" altLang="ko-KR" sz="1600" dirty="0">
                <a:latin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</a:rPr>
              <a:t>인자로 </a:t>
            </a:r>
            <a:r>
              <a:rPr lang="en-US" altLang="ko-KR" sz="1600" dirty="0">
                <a:latin typeface="Artifakt Element" panose="020B0503050000020004" pitchFamily="34" charset="0"/>
              </a:rPr>
              <a:t>cluster List, </a:t>
            </a:r>
            <a:r>
              <a:rPr lang="en-US" altLang="ko-KR" sz="1600" dirty="0" err="1">
                <a:latin typeface="Artifakt Element" panose="020B0503050000020004" pitchFamily="34" charset="0"/>
              </a:rPr>
              <a:t>PlacingBoundary</a:t>
            </a:r>
            <a:r>
              <a:rPr lang="en-US" altLang="ko-KR" sz="1600" dirty="0">
                <a:latin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</a:rPr>
              <a:t>를 받음</a:t>
            </a:r>
            <a:r>
              <a:rPr lang="en-US" altLang="ko-KR" sz="1600" dirty="0">
                <a:latin typeface="Artifakt Element" panose="020B0503050000020004" pitchFamily="34" charset="0"/>
              </a:rPr>
              <a:t>)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2D5A7C-1095-4515-ACDC-D15B0EBAF666}"/>
              </a:ext>
            </a:extLst>
          </p:cNvPr>
          <p:cNvSpPr/>
          <p:nvPr/>
        </p:nvSpPr>
        <p:spPr>
          <a:xfrm>
            <a:off x="955964" y="1529542"/>
            <a:ext cx="10033461" cy="4887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E06BD6-EBAA-403B-B3E0-39FD97BD0132}"/>
              </a:ext>
            </a:extLst>
          </p:cNvPr>
          <p:cNvSpPr/>
          <p:nvPr/>
        </p:nvSpPr>
        <p:spPr>
          <a:xfrm>
            <a:off x="1378066" y="4147127"/>
            <a:ext cx="4283825" cy="189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1B87D-0CD8-46BF-9C3B-65CA315892B4}"/>
              </a:ext>
            </a:extLst>
          </p:cNvPr>
          <p:cNvSpPr/>
          <p:nvPr/>
        </p:nvSpPr>
        <p:spPr>
          <a:xfrm>
            <a:off x="6096000" y="1868096"/>
            <a:ext cx="4283825" cy="417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8FDBD-94F2-4EB9-93F5-83458FC22C66}"/>
              </a:ext>
            </a:extLst>
          </p:cNvPr>
          <p:cNvSpPr txBox="1"/>
          <p:nvPr/>
        </p:nvSpPr>
        <p:spPr>
          <a:xfrm>
            <a:off x="2536374" y="3808573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tifakt Element" panose="020B0503050000020004" pitchFamily="34" charset="0"/>
              </a:rPr>
              <a:t>Instance </a:t>
            </a:r>
            <a:r>
              <a:rPr lang="ko-KR" altLang="en-US" sz="1600" b="1" dirty="0">
                <a:latin typeface="Artifakt Element" panose="020B0503050000020004" pitchFamily="34" charset="0"/>
              </a:rPr>
              <a:t>속성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F7406-456A-4665-BFBC-BEAD0B719D4D}"/>
              </a:ext>
            </a:extLst>
          </p:cNvPr>
          <p:cNvSpPr txBox="1"/>
          <p:nvPr/>
        </p:nvSpPr>
        <p:spPr>
          <a:xfrm>
            <a:off x="7837802" y="15567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Artifakt Element" panose="020B0503050000020004" pitchFamily="34" charset="0"/>
              </a:rPr>
              <a:t>메서드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3211F-CC9D-4AF6-B16C-15C43AF1CF2D}"/>
              </a:ext>
            </a:extLst>
          </p:cNvPr>
          <p:cNvSpPr txBox="1"/>
          <p:nvPr/>
        </p:nvSpPr>
        <p:spPr>
          <a:xfrm>
            <a:off x="2446605" y="432497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tifakt Element" panose="020B0503050000020004" pitchFamily="34" charset="0"/>
              </a:rPr>
              <a:t>cluster_element</a:t>
            </a:r>
            <a:endParaRPr lang="ko-KR" altLang="en-US" sz="1600" dirty="0">
              <a:latin typeface="Artifakt Element" panose="020B0503050000020004" pitchFamily="34" charset="0"/>
            </a:endParaRPr>
          </a:p>
          <a:p>
            <a:r>
              <a:rPr lang="ko-KR" altLang="en-US" sz="1600" dirty="0">
                <a:latin typeface="Artifakt Element" panose="020B0503050000020004" pitchFamily="34" charset="0"/>
              </a:rPr>
              <a:t>외곽선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r>
              <a:rPr lang="en-US" altLang="ko-KR" sz="1600" dirty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외곽선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r>
              <a:rPr lang="en-US" altLang="ko-KR" sz="1600" dirty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r>
              <a:rPr lang="en-US" altLang="ko-KR" sz="1600" dirty="0">
                <a:latin typeface="Artifakt Element" panose="020B0503050000020004" pitchFamily="34" charset="0"/>
              </a:rPr>
              <a:t>cluster IP</a:t>
            </a:r>
          </a:p>
          <a:p>
            <a:r>
              <a:rPr lang="en-US" altLang="ko-KR" sz="1600" dirty="0">
                <a:latin typeface="Artifakt Element" panose="020B0503050000020004" pitchFamily="34" charset="0"/>
              </a:rPr>
              <a:t>cluster NIP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6EED4-268A-4A63-935E-55A3C9B730AF}"/>
              </a:ext>
            </a:extLst>
          </p:cNvPr>
          <p:cNvSpPr txBox="1"/>
          <p:nvPr/>
        </p:nvSpPr>
        <p:spPr>
          <a:xfrm>
            <a:off x="284707" y="173682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tifakt Element" panose="020B0503050000020004" pitchFamily="34" charset="0"/>
              </a:rPr>
              <a:t>cluster</a:t>
            </a:r>
          </a:p>
          <a:p>
            <a:r>
              <a:rPr lang="en-US" altLang="ko-KR" sz="1600" dirty="0" err="1">
                <a:latin typeface="Artifakt Element" panose="020B0503050000020004" pitchFamily="34" charset="0"/>
              </a:rPr>
              <a:t>cluster_element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3FE738-FED6-4932-9AA1-7C37DC65DAB9}"/>
              </a:ext>
            </a:extLst>
          </p:cNvPr>
          <p:cNvSpPr txBox="1"/>
          <p:nvPr/>
        </p:nvSpPr>
        <p:spPr>
          <a:xfrm>
            <a:off x="6557819" y="2206650"/>
            <a:ext cx="3519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tifakt Element" panose="020B0503050000020004" pitchFamily="34" charset="0"/>
              </a:rPr>
              <a:t>put_Cluster_PrePlacingList</a:t>
            </a:r>
            <a:r>
              <a:rPr lang="en-US" altLang="ko-KR" sz="1600" dirty="0">
                <a:latin typeface="Artifakt Element" panose="020B0503050000020004" pitchFamily="34" charset="0"/>
              </a:rPr>
              <a:t>()</a:t>
            </a:r>
          </a:p>
          <a:p>
            <a:r>
              <a:rPr lang="en-US" altLang="ko-KR" sz="1600" dirty="0" err="1">
                <a:latin typeface="Artifakt Element" panose="020B0503050000020004" pitchFamily="34" charset="0"/>
              </a:rPr>
              <a:t>put_Cluster_PostPlacingList</a:t>
            </a:r>
            <a:r>
              <a:rPr lang="en-US" altLang="ko-KR" sz="1600" dirty="0">
                <a:latin typeface="Artifakt Element" panose="020B0503050000020004" pitchFamily="34" charset="0"/>
              </a:rPr>
              <a:t>()</a:t>
            </a:r>
          </a:p>
          <a:p>
            <a:r>
              <a:rPr lang="en-US" altLang="ko-KR" sz="1600" dirty="0" err="1">
                <a:latin typeface="Artifakt Element" panose="020B0503050000020004" pitchFamily="34" charset="0"/>
              </a:rPr>
              <a:t>place_Cluster_PlacingBoundary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2A889-98BB-480F-809F-ACE0828DFB4E}"/>
              </a:ext>
            </a:extLst>
          </p:cNvPr>
          <p:cNvSpPr txBox="1"/>
          <p:nvPr/>
        </p:nvSpPr>
        <p:spPr>
          <a:xfrm>
            <a:off x="2662209" y="173408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rtifakt Element" panose="020B0503050000020004" pitchFamily="34" charset="0"/>
              </a:rPr>
              <a:t>class </a:t>
            </a:r>
            <a:r>
              <a:rPr lang="ko-KR" altLang="en-US" sz="1600" b="1" dirty="0">
                <a:latin typeface="Artifakt Element" panose="020B0503050000020004" pitchFamily="34" charset="0"/>
              </a:rPr>
              <a:t>속성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17BDC-C26B-497B-AC1E-A76DCAF2614E}"/>
              </a:ext>
            </a:extLst>
          </p:cNvPr>
          <p:cNvSpPr txBox="1"/>
          <p:nvPr/>
        </p:nvSpPr>
        <p:spPr>
          <a:xfrm>
            <a:off x="2446605" y="2206650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Artifakt Element" panose="020B0503050000020004" pitchFamily="34" charset="0"/>
              </a:rPr>
              <a:t>PrePlacingList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r>
              <a:rPr lang="en-US" altLang="ko-KR" sz="1600" dirty="0" err="1">
                <a:latin typeface="Artifakt Element" panose="020B0503050000020004" pitchFamily="34" charset="0"/>
              </a:rPr>
              <a:t>PostPlacingList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8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  <a:endParaRPr lang="en-US" altLang="ko-KR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  <a:endParaRPr lang="en-US" altLang="ko-KR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1" name="자유형 10"/>
          <p:cNvSpPr/>
          <p:nvPr/>
        </p:nvSpPr>
        <p:spPr>
          <a:xfrm>
            <a:off x="3586159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3606800" y="1498092"/>
            <a:ext cx="1371600" cy="882650"/>
          </a:xfrm>
          <a:custGeom>
            <a:avLst/>
            <a:gdLst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371600 w 1371600"/>
              <a:gd name="connsiteY3" fmla="*/ 514350 h 882650"/>
              <a:gd name="connsiteX4" fmla="*/ 1371600 w 1371600"/>
              <a:gd name="connsiteY4" fmla="*/ 882650 h 882650"/>
              <a:gd name="connsiteX5" fmla="*/ 0 w 1371600"/>
              <a:gd name="connsiteY5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022350 w 1371600"/>
              <a:gd name="connsiteY3" fmla="*/ 342900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936625 w 1371600"/>
              <a:gd name="connsiteY3" fmla="*/ 219075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882650">
                <a:moveTo>
                  <a:pt x="0" y="882650"/>
                </a:moveTo>
                <a:lnTo>
                  <a:pt x="0" y="0"/>
                </a:lnTo>
                <a:lnTo>
                  <a:pt x="387350" y="0"/>
                </a:lnTo>
                <a:lnTo>
                  <a:pt x="936625" y="219075"/>
                </a:lnTo>
                <a:lnTo>
                  <a:pt x="1371600" y="514350"/>
                </a:lnTo>
                <a:lnTo>
                  <a:pt x="1371600" y="882650"/>
                </a:lnTo>
                <a:lnTo>
                  <a:pt x="0" y="8826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9378" y="2482462"/>
            <a:ext cx="17107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Artifakt Element" panose="020B0503050000020004" pitchFamily="34" charset="0"/>
              </a:rPr>
              <a:t>Convex’s</a:t>
            </a:r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 Hull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(</a:t>
            </a:r>
            <a:r>
              <a:rPr lang="ko-KR" altLang="en-US" sz="1050" dirty="0" err="1">
                <a:solidFill>
                  <a:srgbClr val="FF0000"/>
                </a:solidFill>
                <a:latin typeface="Artifakt Element" panose="020B0503050000020004" pitchFamily="34" charset="0"/>
              </a:rPr>
              <a:t>볼록껍질</a:t>
            </a:r>
            <a:r>
              <a:rPr lang="ko-KR" altLang="en-US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 찾기 알고리즘</a:t>
            </a:r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)</a:t>
            </a:r>
            <a:endParaRPr lang="ko-KR" altLang="en-US" sz="1050" dirty="0">
              <a:solidFill>
                <a:srgbClr val="FF000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5937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5159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2" name="타원 21"/>
          <p:cNvSpPr/>
          <p:nvPr/>
        </p:nvSpPr>
        <p:spPr>
          <a:xfrm>
            <a:off x="398145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03499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71003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93868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4398" y="104854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Neighbor Indented Point</a:t>
            </a:r>
          </a:p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(=N.I.P)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60789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이동 </a:t>
            </a:r>
            <a:r>
              <a:rPr lang="ko-KR" altLang="en-US" sz="1600">
                <a:latin typeface="Artifakt Element" panose="020B0503050000020004" pitchFamily="34" charset="0"/>
                <a:ea typeface="Artifakt Element" panose="020B0503050000020004" pitchFamily="34" charset="0"/>
              </a:rPr>
              <a:t>기준점으로 </a:t>
            </a:r>
            <a:r>
              <a:rPr lang="en-US" altLang="ko-KR" sz="160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&amp; 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찾는다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없다면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좌상단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Point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위치 이동 기준점으로 설정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Rectangle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</a:rPr>
              <a:t>원소가 없다면 </a:t>
            </a:r>
            <a:r>
              <a:rPr lang="ko-KR" altLang="en-US" sz="1600">
                <a:latin typeface="Artifakt Element" panose="020B0503050000020004" pitchFamily="34" charset="0"/>
              </a:rPr>
              <a:t>해당 </a:t>
            </a:r>
            <a:r>
              <a:rPr lang="en-US" altLang="ko-KR" sz="1600">
                <a:latin typeface="Artifakt Element" panose="020B0503050000020004" pitchFamily="34" charset="0"/>
              </a:rPr>
              <a:t>Cluster</a:t>
            </a:r>
            <a:r>
              <a:rPr lang="ko-KR" altLang="en-US" sz="1600">
                <a:latin typeface="Artifakt Element" panose="020B0503050000020004" pitchFamily="34" charset="0"/>
              </a:rPr>
              <a:t>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좌상단</a:t>
            </a:r>
            <a:r>
              <a:rPr lang="ko-KR" altLang="en-US" sz="1600" dirty="0">
                <a:latin typeface="Artifakt Element" panose="020B0503050000020004" pitchFamily="34" charset="0"/>
              </a:rPr>
              <a:t> 점을 찾고</a:t>
            </a:r>
            <a:r>
              <a:rPr lang="en-US" altLang="ko-KR" sz="1600" dirty="0">
                <a:latin typeface="Artifakt Element" panose="020B0503050000020004" pitchFamily="34" charset="0"/>
              </a:rPr>
              <a:t>, </a:t>
            </a:r>
            <a:r>
              <a:rPr lang="ko-KR" altLang="en-US" sz="1600" dirty="0">
                <a:latin typeface="Artifakt Element" panose="020B0503050000020004" pitchFamily="34" charset="0"/>
              </a:rPr>
              <a:t>이를 기준으로 </a:t>
            </a:r>
            <a:r>
              <a:rPr lang="en-US" altLang="ko-KR" sz="1600" dirty="0">
                <a:latin typeface="Artifakt Element" panose="020B0503050000020004" pitchFamily="34" charset="0"/>
              </a:rPr>
              <a:t>Origin Point</a:t>
            </a:r>
            <a:r>
              <a:rPr lang="ko-KR" altLang="en-US" sz="1600" dirty="0">
                <a:latin typeface="Artifakt Element" panose="020B0503050000020004" pitchFamily="34" charset="0"/>
              </a:rPr>
              <a:t>에 배치한다</a:t>
            </a:r>
            <a:r>
              <a:rPr lang="en-US" altLang="ko-KR" sz="1600" dirty="0">
                <a:latin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>
                <a:latin typeface="Artifakt Element" panose="020B0503050000020004" pitchFamily="34" charset="0"/>
              </a:rPr>
              <a:t>해당 </a:t>
            </a:r>
            <a:r>
              <a:rPr lang="en-US" altLang="ko-KR" sz="1600">
                <a:latin typeface="Artifakt Element" panose="020B0503050000020004" pitchFamily="34" charset="0"/>
              </a:rPr>
              <a:t>Cluster</a:t>
            </a:r>
            <a:r>
              <a:rPr lang="ko-KR" altLang="en-US" sz="1600">
                <a:latin typeface="Artifakt Element" panose="020B0503050000020004" pitchFamily="34" charset="0"/>
              </a:rPr>
              <a:t>를 </a:t>
            </a:r>
            <a:r>
              <a:rPr lang="en-US" altLang="ko-KR" sz="1600">
                <a:latin typeface="Artifakt Element" panose="020B0503050000020004" pitchFamily="34" charset="0"/>
              </a:rPr>
              <a:t>Post 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</a:t>
            </a:r>
            <a:r>
              <a:rPr lang="en-US" altLang="ko-KR" sz="1600" dirty="0">
                <a:latin typeface="Artifakt Element" panose="020B0503050000020004" pitchFamily="34" charset="0"/>
              </a:rPr>
              <a:t>append</a:t>
            </a:r>
          </a:p>
        </p:txBody>
      </p:sp>
      <p:sp>
        <p:nvSpPr>
          <p:cNvPr id="31" name="자유형 30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975621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5" name="타원 34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7888224" y="1658112"/>
            <a:ext cx="609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6153112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85717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3" name="타원 42"/>
          <p:cNvSpPr/>
          <p:nvPr/>
        </p:nvSpPr>
        <p:spPr>
          <a:xfrm>
            <a:off x="6552009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074057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541561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61450" y="16252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7" name="타원 46"/>
          <p:cNvSpPr/>
          <p:nvPr/>
        </p:nvSpPr>
        <p:spPr>
          <a:xfrm>
            <a:off x="355473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2267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10086" y="1007731"/>
            <a:ext cx="360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s0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s1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s2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s3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s4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s5</a:t>
            </a:r>
          </a:p>
        </p:txBody>
      </p:sp>
    </p:spTree>
    <p:extLst>
      <p:ext uri="{BB962C8B-B14F-4D97-AF65-F5344CB8AC3E}">
        <p14:creationId xmlns:p14="http://schemas.microsoft.com/office/powerpoint/2010/main" val="91815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9921037" y="1642649"/>
            <a:ext cx="1358835" cy="821027"/>
            <a:chOff x="6461503" y="4527708"/>
            <a:chExt cx="1358835" cy="821027"/>
          </a:xfrm>
        </p:grpSpPr>
        <p:sp>
          <p:nvSpPr>
            <p:cNvPr id="77" name="자유형 76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9270" y="1245588"/>
            <a:ext cx="444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88776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배치할 때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>
                <a:latin typeface="Artifakt Element" panose="020B0503050000020004" pitchFamily="34" charset="0"/>
              </a:rPr>
              <a:t>, 2</a:t>
            </a:r>
            <a:r>
              <a:rPr lang="ko-KR" altLang="en-US" sz="1600" dirty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>
              <a:latin typeface="Artifakt Element" panose="020B05030500000200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06774" y="1475751"/>
            <a:ext cx="1329540" cy="792988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728976" y="1499373"/>
            <a:ext cx="1282700" cy="736600"/>
          </a:xfrm>
          <a:custGeom>
            <a:avLst/>
            <a:gdLst>
              <a:gd name="connsiteX0" fmla="*/ 0 w 1282700"/>
              <a:gd name="connsiteY0" fmla="*/ 6350 h 736600"/>
              <a:gd name="connsiteX1" fmla="*/ 0 w 1282700"/>
              <a:gd name="connsiteY1" fmla="*/ 736600 h 736600"/>
              <a:gd name="connsiteX2" fmla="*/ 1282700 w 1282700"/>
              <a:gd name="connsiteY2" fmla="*/ 736600 h 736600"/>
              <a:gd name="connsiteX3" fmla="*/ 1282700 w 1282700"/>
              <a:gd name="connsiteY3" fmla="*/ 460375 h 736600"/>
              <a:gd name="connsiteX4" fmla="*/ 784225 w 1282700"/>
              <a:gd name="connsiteY4" fmla="*/ 0 h 736600"/>
              <a:gd name="connsiteX5" fmla="*/ 0 w 1282700"/>
              <a:gd name="connsiteY5" fmla="*/ 635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2700" h="736600">
                <a:moveTo>
                  <a:pt x="0" y="6350"/>
                </a:moveTo>
                <a:lnTo>
                  <a:pt x="0" y="736600"/>
                </a:lnTo>
                <a:lnTo>
                  <a:pt x="1282700" y="736600"/>
                </a:lnTo>
                <a:lnTo>
                  <a:pt x="1282700" y="460375"/>
                </a:lnTo>
                <a:lnTo>
                  <a:pt x="784225" y="0"/>
                </a:lnTo>
                <a:lnTo>
                  <a:pt x="0" y="63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79334" y="1973248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8305" y="18494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513829" y="14477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019209" y="19155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4416" y="5860398"/>
            <a:ext cx="1258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 </a:t>
            </a:r>
            <a:r>
              <a:rPr lang="ko-KR" altLang="en-US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에 끼운다</a:t>
            </a:r>
            <a:endParaRPr lang="en-US" altLang="ko-KR" sz="900" dirty="0">
              <a:solidFill>
                <a:srgbClr val="00B05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212497" y="1330144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765741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130210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532005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81331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49215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 rot="10800000">
            <a:off x="9004119" y="2374345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219820" y="2781060"/>
            <a:ext cx="418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1</a:t>
            </a:r>
          </a:p>
        </p:txBody>
      </p:sp>
      <p:sp>
        <p:nvSpPr>
          <p:cNvPr id="75" name="자유형 74"/>
          <p:cNvSpPr/>
          <p:nvPr/>
        </p:nvSpPr>
        <p:spPr>
          <a:xfrm>
            <a:off x="9029700" y="1457325"/>
            <a:ext cx="1390650" cy="1733550"/>
          </a:xfrm>
          <a:custGeom>
            <a:avLst/>
            <a:gdLst>
              <a:gd name="connsiteX0" fmla="*/ 419100 w 1390650"/>
              <a:gd name="connsiteY0" fmla="*/ 0 h 1733550"/>
              <a:gd name="connsiteX1" fmla="*/ 923925 w 1390650"/>
              <a:gd name="connsiteY1" fmla="*/ 247650 h 1733550"/>
              <a:gd name="connsiteX2" fmla="*/ 1390650 w 1390650"/>
              <a:gd name="connsiteY2" fmla="*/ 533400 h 1733550"/>
              <a:gd name="connsiteX3" fmla="*/ 1390650 w 1390650"/>
              <a:gd name="connsiteY3" fmla="*/ 952500 h 1733550"/>
              <a:gd name="connsiteX4" fmla="*/ 1295400 w 1390650"/>
              <a:gd name="connsiteY4" fmla="*/ 1409700 h 1733550"/>
              <a:gd name="connsiteX5" fmla="*/ 1295400 w 1390650"/>
              <a:gd name="connsiteY5" fmla="*/ 1733550 h 1733550"/>
              <a:gd name="connsiteX6" fmla="*/ 0 w 1390650"/>
              <a:gd name="connsiteY6" fmla="*/ 1733550 h 1733550"/>
              <a:gd name="connsiteX7" fmla="*/ 0 w 1390650"/>
              <a:gd name="connsiteY7" fmla="*/ 19050 h 1733550"/>
              <a:gd name="connsiteX8" fmla="*/ 419100 w 1390650"/>
              <a:gd name="connsiteY8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650" h="1733550">
                <a:moveTo>
                  <a:pt x="419100" y="0"/>
                </a:moveTo>
                <a:lnTo>
                  <a:pt x="923925" y="247650"/>
                </a:lnTo>
                <a:lnTo>
                  <a:pt x="1390650" y="533400"/>
                </a:lnTo>
                <a:lnTo>
                  <a:pt x="1390650" y="952500"/>
                </a:lnTo>
                <a:lnTo>
                  <a:pt x="1295400" y="1409700"/>
                </a:lnTo>
                <a:lnTo>
                  <a:pt x="1295400" y="1733550"/>
                </a:lnTo>
                <a:lnTo>
                  <a:pt x="0" y="1733550"/>
                </a:lnTo>
                <a:lnTo>
                  <a:pt x="0" y="19050"/>
                </a:lnTo>
                <a:lnTo>
                  <a:pt x="41910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8997696" y="1463040"/>
            <a:ext cx="2279904" cy="938784"/>
          </a:xfrm>
          <a:custGeom>
            <a:avLst/>
            <a:gdLst>
              <a:gd name="connsiteX0" fmla="*/ 0 w 2279904"/>
              <a:gd name="connsiteY0" fmla="*/ 0 h 938784"/>
              <a:gd name="connsiteX1" fmla="*/ 0 w 2279904"/>
              <a:gd name="connsiteY1" fmla="*/ 938784 h 938784"/>
              <a:gd name="connsiteX2" fmla="*/ 2279904 w 2279904"/>
              <a:gd name="connsiteY2" fmla="*/ 938784 h 938784"/>
              <a:gd name="connsiteX3" fmla="*/ 2279904 w 2279904"/>
              <a:gd name="connsiteY3" fmla="*/ 207264 h 938784"/>
              <a:gd name="connsiteX4" fmla="*/ 1011936 w 2279904"/>
              <a:gd name="connsiteY4" fmla="*/ 170688 h 938784"/>
              <a:gd name="connsiteX5" fmla="*/ 524256 w 2279904"/>
              <a:gd name="connsiteY5" fmla="*/ 0 h 938784"/>
              <a:gd name="connsiteX6" fmla="*/ 0 w 2279904"/>
              <a:gd name="connsiteY6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904" h="938784">
                <a:moveTo>
                  <a:pt x="0" y="0"/>
                </a:moveTo>
                <a:lnTo>
                  <a:pt x="0" y="938784"/>
                </a:lnTo>
                <a:lnTo>
                  <a:pt x="2279904" y="938784"/>
                </a:lnTo>
                <a:lnTo>
                  <a:pt x="2279904" y="207264"/>
                </a:lnTo>
                <a:lnTo>
                  <a:pt x="1011936" y="170688"/>
                </a:lnTo>
                <a:lnTo>
                  <a:pt x="524256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0568380" y="1880077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</p:spTree>
    <p:extLst>
      <p:ext uri="{BB962C8B-B14F-4D97-AF65-F5344CB8AC3E}">
        <p14:creationId xmlns:p14="http://schemas.microsoft.com/office/powerpoint/2010/main" val="11419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>
          <a:xfrm>
            <a:off x="3803687" y="1028072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975360" y="2154925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15935" y="259015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616975" y="1000034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2" name="자유형 51"/>
          <p:cNvSpPr/>
          <p:nvPr/>
        </p:nvSpPr>
        <p:spPr>
          <a:xfrm>
            <a:off x="6212497" y="961705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39730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93366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16356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444871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12371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9918299" y="1645411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579862" y="1926626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61" name="타원 60"/>
          <p:cNvSpPr/>
          <p:nvPr/>
        </p:nvSpPr>
        <p:spPr>
          <a:xfrm>
            <a:off x="5105702" y="264462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27199" y="1146598"/>
            <a:ext cx="1358835" cy="821027"/>
            <a:chOff x="6461503" y="4527708"/>
            <a:chExt cx="1358835" cy="821027"/>
          </a:xfrm>
        </p:grpSpPr>
        <p:sp>
          <p:nvSpPr>
            <p:cNvPr id="63" name="자유형 62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788762" y="142781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76" name="자유형 75"/>
          <p:cNvSpPr/>
          <p:nvPr/>
        </p:nvSpPr>
        <p:spPr>
          <a:xfrm>
            <a:off x="8999069" y="2401824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배치할때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>
                <a:latin typeface="Artifakt Element" panose="020B0503050000020004" pitchFamily="34" charset="0"/>
              </a:rPr>
              <a:t>, 2</a:t>
            </a:r>
            <a:r>
              <a:rPr lang="ko-KR" altLang="en-US" sz="1600" dirty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>
              <a:latin typeface="Artifakt Element" panose="020B05030500000200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55638" y="6258627"/>
            <a:ext cx="5443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tifakt Element" panose="020B0503050000020004" pitchFamily="34" charset="0"/>
              </a:rPr>
              <a:t>반복</a:t>
            </a:r>
            <a:r>
              <a:rPr lang="en-US" altLang="ko-KR" sz="1600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0" name="자유형 9"/>
          <p:cNvSpPr/>
          <p:nvPr/>
        </p:nvSpPr>
        <p:spPr>
          <a:xfrm>
            <a:off x="9017000" y="1460500"/>
            <a:ext cx="2286000" cy="3771900"/>
          </a:xfrm>
          <a:custGeom>
            <a:avLst/>
            <a:gdLst>
              <a:gd name="connsiteX0" fmla="*/ 0 w 2286000"/>
              <a:gd name="connsiteY0" fmla="*/ 0 h 3771900"/>
              <a:gd name="connsiteX1" fmla="*/ 444500 w 2286000"/>
              <a:gd name="connsiteY1" fmla="*/ 0 h 3771900"/>
              <a:gd name="connsiteX2" fmla="*/ 927100 w 2286000"/>
              <a:gd name="connsiteY2" fmla="*/ 190500 h 3771900"/>
              <a:gd name="connsiteX3" fmla="*/ 2286000 w 2286000"/>
              <a:gd name="connsiteY3" fmla="*/ 190500 h 3771900"/>
              <a:gd name="connsiteX4" fmla="*/ 2286000 w 2286000"/>
              <a:gd name="connsiteY4" fmla="*/ 977900 h 3771900"/>
              <a:gd name="connsiteX5" fmla="*/ 1447800 w 2286000"/>
              <a:gd name="connsiteY5" fmla="*/ 977900 h 3771900"/>
              <a:gd name="connsiteX6" fmla="*/ 1295400 w 2286000"/>
              <a:gd name="connsiteY6" fmla="*/ 2590800 h 3771900"/>
              <a:gd name="connsiteX7" fmla="*/ 1295400 w 2286000"/>
              <a:gd name="connsiteY7" fmla="*/ 3771900 h 3771900"/>
              <a:gd name="connsiteX8" fmla="*/ 12700 w 2286000"/>
              <a:gd name="connsiteY8" fmla="*/ 3771900 h 3771900"/>
              <a:gd name="connsiteX9" fmla="*/ 0 w 2286000"/>
              <a:gd name="connsiteY9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0" h="3771900">
                <a:moveTo>
                  <a:pt x="0" y="0"/>
                </a:moveTo>
                <a:lnTo>
                  <a:pt x="444500" y="0"/>
                </a:lnTo>
                <a:lnTo>
                  <a:pt x="927100" y="190500"/>
                </a:lnTo>
                <a:lnTo>
                  <a:pt x="2286000" y="190500"/>
                </a:lnTo>
                <a:lnTo>
                  <a:pt x="2286000" y="977900"/>
                </a:lnTo>
                <a:lnTo>
                  <a:pt x="1447800" y="977900"/>
                </a:lnTo>
                <a:lnTo>
                  <a:pt x="1295400" y="2590800"/>
                </a:lnTo>
                <a:lnTo>
                  <a:pt x="1295400" y="3771900"/>
                </a:lnTo>
                <a:lnTo>
                  <a:pt x="12700" y="3771900"/>
                </a:lnTo>
                <a:cubicBezTo>
                  <a:pt x="8467" y="2514600"/>
                  <a:pt x="4233" y="125730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491</Words>
  <Application>Microsoft Office PowerPoint</Application>
  <PresentationFormat>와이드스크린</PresentationFormat>
  <Paragraphs>133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Artifakt Element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샤크라노바아이</cp:lastModifiedBy>
  <cp:revision>47</cp:revision>
  <dcterms:created xsi:type="dcterms:W3CDTF">2021-09-03T04:27:47Z</dcterms:created>
  <dcterms:modified xsi:type="dcterms:W3CDTF">2021-09-07T16:00:36Z</dcterms:modified>
</cp:coreProperties>
</file>