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156816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239154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234767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226868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3089210" y="3457296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3134898" y="2181134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2823542" y="4536697"/>
            <a:ext cx="2013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Tool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662854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745192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740805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732907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814959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819528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25</cp:revision>
  <dcterms:created xsi:type="dcterms:W3CDTF">2024-12-01T15:55:31Z</dcterms:created>
  <dcterms:modified xsi:type="dcterms:W3CDTF">2025-01-03T08:36:02Z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2025-01-03T04:35:44Z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