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592"/>
    <a:srgbClr val="0000FF"/>
    <a:srgbClr val="FF00FF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1280</Words>
  <Application>Microsoft Office PowerPoint</Application>
  <PresentationFormat>와이드스크린</PresentationFormat>
  <Paragraphs>468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208</cp:revision>
  <dcterms:created xsi:type="dcterms:W3CDTF">2024-09-10T03:41:37Z</dcterms:created>
  <dcterms:modified xsi:type="dcterms:W3CDTF">2025-01-03T08:36:55Z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2025-01-03T04:35:45Z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