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2E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7FC7-8ABD-A74D-809F-F4471323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6AF33-7823-8F5C-1045-BD652DC0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1F235-F71D-09FB-98EC-8EC3443D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153D2-3309-C23A-B1BE-E3FE96A5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5B751-FB78-900E-7661-897190F9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2FB29-D56D-2161-5408-1274CBF6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3486B-6E45-8136-77F6-D35AAA70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1A4E8-92C2-3F8D-465A-8B6D9D9D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80E6C-3399-30FD-BDD8-998008B7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DB3EF-1976-F0A6-4118-B4BABC9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6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D0085-81F9-53F9-44C0-80597B456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FFC91-2018-D78C-5DE8-59FBE77F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14F2D-9F64-1942-37E7-9067DB56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6CAC2-FC1D-7D50-8F4D-CE13834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D1E69-F773-F448-6CE6-F3798745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6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C127-B39E-E1B7-3992-8FB6ECB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761A-1115-B23D-161A-1F0F38F0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84CE-A61B-C13F-AD4F-19332B0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92945-8F06-32C8-DAB6-41B9DCA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7FA91-5F4E-9FB6-4DB3-699ABD3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EA58-E2D3-6F31-5AFA-3350BC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2499-F06D-0F87-908B-CF2EC750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95AFB-93E6-602A-6D70-DD05C497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0811D-1325-8B00-9467-4C105CB9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5EE63-6553-5958-BF30-F33D21C0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EBAD-EA6B-4FA0-68F8-AD7A0FAF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08AF3-4180-1DEF-800A-925FD4C7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44653-67EC-4704-CD4F-21566F70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67A90-AB2C-D5EF-5466-71FF530B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B2522-E764-0579-3D25-979BA79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5D397-8C88-D09A-06E1-1DD63C82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B48B-422F-2C3F-52BA-988FC9FC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DA244-70C2-ED84-30CF-FEC768BA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ADF5E-352C-670E-0579-D6F56F4A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A75EF-66FC-CFE2-C116-BE396206D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29FEC-FA33-7EEA-DF9B-0F95649BC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683D6-5835-3F05-AD19-2485DD4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D210F-0D92-108E-AFE6-99439ACF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B29B0-796C-3B74-B57D-BC4DFCB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3B4EA-0508-9502-F8F3-A349481A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2F582-E438-7802-EFA5-822173FE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0E010-BFE9-E99F-97B6-A30E06B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83816-98F5-8EC3-45FA-E84D7427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08183-784E-D6F3-AF57-98C13E3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0BD72-3D58-27F1-A85F-0D4235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8F109-EDA6-33F4-3CB2-389E3366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75434-C935-C0F3-3869-BDAF2080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8DD5-2990-2C12-4ED5-E8509EE2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8A2DE-9041-08E2-354B-267F6C4E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C8233-29D7-942C-8A1A-3317B1DC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0D07-785B-C57C-E03C-53C8EF62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AAC8D-489F-2175-7B2D-73ABFD7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F9FC-249B-1CA4-580B-300CA761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FC792-D774-6AC4-14D4-61370E73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88B47-3236-5B88-F82C-7D4ADC51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8A07D-2877-8E68-086D-957AC96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0CB4A-1CE0-A5C0-1896-9C6B1FC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71C23-9314-7A82-C22E-40C982C5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D23A1-31E5-1A1F-B2AA-A49FD3DF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4A30-93D0-D178-104F-0BC3CD07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97E2B-27A4-C79F-985F-1F2B666C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A6B8-2CB4-426A-9CF0-FB4FDB28D5F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1B254-7F35-AC4F-CADD-F49D68C2E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D520A-F648-2B37-38EF-C6E18BE5C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5C7988-888B-20A6-8E23-3277F156386F}"/>
              </a:ext>
            </a:extLst>
          </p:cNvPr>
          <p:cNvSpPr/>
          <p:nvPr/>
        </p:nvSpPr>
        <p:spPr>
          <a:xfrm>
            <a:off x="3783106" y="1201271"/>
            <a:ext cx="3582894" cy="4010580"/>
          </a:xfrm>
          <a:prstGeom prst="roundRect">
            <a:avLst/>
          </a:prstGeom>
          <a:solidFill>
            <a:srgbClr val="9AC2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C7ED92-E262-43CF-82C1-BA153F991003}"/>
              </a:ext>
            </a:extLst>
          </p:cNvPr>
          <p:cNvSpPr/>
          <p:nvPr/>
        </p:nvSpPr>
        <p:spPr>
          <a:xfrm>
            <a:off x="3210859" y="1829518"/>
            <a:ext cx="2065814" cy="2364385"/>
          </a:xfrm>
          <a:prstGeom prst="round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tx1"/>
                </a:solidFill>
              </a:rPr>
              <a:t>B</a:t>
            </a:r>
            <a:endParaRPr lang="ko-KR" altLang="en-US" sz="138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268954-8D5C-6320-F7DB-AB198AA7D71E}"/>
              </a:ext>
            </a:extLst>
          </p:cNvPr>
          <p:cNvGrpSpPr/>
          <p:nvPr/>
        </p:nvGrpSpPr>
        <p:grpSpPr>
          <a:xfrm>
            <a:off x="5565958" y="2110384"/>
            <a:ext cx="1468255" cy="191906"/>
            <a:chOff x="5565958" y="2149430"/>
            <a:chExt cx="1468255" cy="19190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B7E1274-9A6C-F0E7-EEDC-2297C7FD0C56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1D9F891-4018-1681-FD26-0D58E13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65A83A-77C9-E202-3288-4DB8EB52DC90}"/>
              </a:ext>
            </a:extLst>
          </p:cNvPr>
          <p:cNvGrpSpPr/>
          <p:nvPr/>
        </p:nvGrpSpPr>
        <p:grpSpPr>
          <a:xfrm>
            <a:off x="5565958" y="2513071"/>
            <a:ext cx="1468255" cy="191906"/>
            <a:chOff x="5565958" y="2149430"/>
            <a:chExt cx="1468255" cy="19190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1DFA1D-65A0-07D8-5C52-DBE7E760D495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93DA5C1-8BA8-207E-D4C4-C0D5E88E1C30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4A6575-CC96-95DF-620B-699006E9DEAE}"/>
              </a:ext>
            </a:extLst>
          </p:cNvPr>
          <p:cNvGrpSpPr/>
          <p:nvPr/>
        </p:nvGrpSpPr>
        <p:grpSpPr>
          <a:xfrm>
            <a:off x="5565958" y="2915758"/>
            <a:ext cx="1468255" cy="191906"/>
            <a:chOff x="5565958" y="2149430"/>
            <a:chExt cx="1468255" cy="19190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D702E6-28BC-E7A8-076D-301D4A17A57E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65989CF-5126-A0B4-3B28-22FD6698A85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AF0DB5-75F9-7CFC-B7FE-85C7E5401217}"/>
              </a:ext>
            </a:extLst>
          </p:cNvPr>
          <p:cNvGrpSpPr/>
          <p:nvPr/>
        </p:nvGrpSpPr>
        <p:grpSpPr>
          <a:xfrm>
            <a:off x="5565958" y="3318445"/>
            <a:ext cx="1468255" cy="191906"/>
            <a:chOff x="5565958" y="2149430"/>
            <a:chExt cx="1468255" cy="1919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E59A219-EE48-E105-FB7E-D0693B54D993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36A57D-C088-AD73-88B1-46C203B85B47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3741CA-475B-B0CB-26E5-1D5CE65CB47B}"/>
              </a:ext>
            </a:extLst>
          </p:cNvPr>
          <p:cNvGrpSpPr/>
          <p:nvPr/>
        </p:nvGrpSpPr>
        <p:grpSpPr>
          <a:xfrm>
            <a:off x="5565958" y="3721132"/>
            <a:ext cx="1468255" cy="191906"/>
            <a:chOff x="5565958" y="2149430"/>
            <a:chExt cx="1468255" cy="19190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0991BF3-11A0-98C1-F18D-C54F2012C3AC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C55EEAE-6B70-6AEA-3A2C-5CAFF9F4CE80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F7ABBD5-BD47-072D-E1D7-6D7765FD0E36}"/>
              </a:ext>
            </a:extLst>
          </p:cNvPr>
          <p:cNvSpPr/>
          <p:nvPr/>
        </p:nvSpPr>
        <p:spPr>
          <a:xfrm>
            <a:off x="6348506" y="4338171"/>
            <a:ext cx="1017494" cy="873680"/>
          </a:xfrm>
          <a:custGeom>
            <a:avLst/>
            <a:gdLst>
              <a:gd name="connsiteX0" fmla="*/ 597161 w 1017494"/>
              <a:gd name="connsiteY0" fmla="*/ 0 h 873680"/>
              <a:gd name="connsiteX1" fmla="*/ 1017494 w 1017494"/>
              <a:gd name="connsiteY1" fmla="*/ 0 h 873680"/>
              <a:gd name="connsiteX2" fmla="*/ 1017494 w 1017494"/>
              <a:gd name="connsiteY2" fmla="*/ 276519 h 873680"/>
              <a:gd name="connsiteX3" fmla="*/ 420333 w 1017494"/>
              <a:gd name="connsiteY3" fmla="*/ 873680 h 873680"/>
              <a:gd name="connsiteX4" fmla="*/ 0 w 1017494"/>
              <a:gd name="connsiteY4" fmla="*/ 873680 h 873680"/>
              <a:gd name="connsiteX5" fmla="*/ 0 w 1017494"/>
              <a:gd name="connsiteY5" fmla="*/ 597161 h 873680"/>
              <a:gd name="connsiteX6" fmla="*/ 597161 w 1017494"/>
              <a:gd name="connsiteY6" fmla="*/ 0 h 8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494" h="873680">
                <a:moveTo>
                  <a:pt x="597161" y="0"/>
                </a:moveTo>
                <a:lnTo>
                  <a:pt x="1017494" y="0"/>
                </a:lnTo>
                <a:lnTo>
                  <a:pt x="1017494" y="276519"/>
                </a:lnTo>
                <a:cubicBezTo>
                  <a:pt x="1017494" y="606322"/>
                  <a:pt x="750136" y="873680"/>
                  <a:pt x="420333" y="873680"/>
                </a:cubicBezTo>
                <a:lnTo>
                  <a:pt x="0" y="873680"/>
                </a:lnTo>
                <a:lnTo>
                  <a:pt x="0" y="597161"/>
                </a:lnTo>
                <a:cubicBezTo>
                  <a:pt x="0" y="267358"/>
                  <a:pt x="267358" y="0"/>
                  <a:pt x="597161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3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매니저</cp:lastModifiedBy>
  <cp:revision>5</cp:revision>
  <dcterms:created xsi:type="dcterms:W3CDTF">2024-10-22T10:11:47Z</dcterms:created>
  <dcterms:modified xsi:type="dcterms:W3CDTF">2025-01-03T08:37:19Z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2024-11-01T04:40:50Z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