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7" r:id="rId9"/>
    <p:sldId id="268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321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253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레이블 더블 클릭 시 수식 예시 </a:t>
            </a:r>
            <a:r>
              <a:rPr lang="ko-KR" altLang="en-US" sz="600" dirty="0" err="1">
                <a:solidFill>
                  <a:srgbClr val="FF00FF"/>
                </a:solidFill>
              </a:rPr>
              <a:t>새창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58" y="-1742314"/>
            <a:ext cx="1803142" cy="2517014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JSON</a:t>
            </a:r>
            <a:r>
              <a:rPr lang="ko-KR" altLang="en-US" sz="600" dirty="0">
                <a:solidFill>
                  <a:srgbClr val="FF00FF"/>
                </a:solidFill>
              </a:rPr>
              <a:t> 상에서는 </a:t>
            </a:r>
            <a:r>
              <a:rPr lang="en-US" altLang="ko-KR" sz="600" dirty="0" err="1">
                <a:solidFill>
                  <a:srgbClr val="FF00FF"/>
                </a:solidFill>
              </a:rPr>
              <a:t>stdType</a:t>
            </a:r>
            <a:r>
              <a:rPr lang="en-US" altLang="ko-KR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>
                <a:solidFill>
                  <a:srgbClr val="FF00FF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뷰에서 </a:t>
            </a:r>
            <a:r>
              <a:rPr lang="ko-KR" altLang="en-US" sz="600" dirty="0" err="1">
                <a:solidFill>
                  <a:srgbClr val="FF00FF"/>
                </a:solidFill>
              </a:rPr>
              <a:t>키값</a:t>
            </a:r>
            <a:r>
              <a:rPr lang="ko-KR" altLang="en-US" sz="600" dirty="0">
                <a:solidFill>
                  <a:srgbClr val="FF00FF"/>
                </a:solidFill>
              </a:rPr>
              <a:t> 여부로 </a:t>
            </a:r>
            <a:r>
              <a:rPr lang="ko-KR" altLang="en-US" sz="600" dirty="0" err="1">
                <a:solidFill>
                  <a:srgbClr val="FF00FF"/>
                </a:solidFill>
              </a:rPr>
              <a:t>소팅해서</a:t>
            </a:r>
            <a:r>
              <a:rPr lang="ko-KR" altLang="en-US" sz="600" dirty="0">
                <a:solidFill>
                  <a:srgbClr val="FF00FF"/>
                </a:solidFill>
              </a:rPr>
              <a:t> 화면 뿌리기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 err="1">
                <a:solidFill>
                  <a:srgbClr val="FF00FF"/>
                </a:solidFill>
              </a:rPr>
              <a:t>화살표누르면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 err="1">
                <a:solidFill>
                  <a:srgbClr val="FF00FF"/>
                </a:solidFill>
              </a:rPr>
              <a:t>bd_tag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calc_tag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stdType_tag</a:t>
            </a:r>
            <a:r>
              <a:rPr lang="ko-KR" altLang="en-US" sz="600" dirty="0">
                <a:solidFill>
                  <a:srgbClr val="FF00FF"/>
                </a:solidFill>
              </a:rPr>
              <a:t>의 </a:t>
            </a:r>
            <a:r>
              <a:rPr lang="ko-KR" altLang="en-US" sz="600" dirty="0" err="1">
                <a:solidFill>
                  <a:srgbClr val="FF00FF"/>
                </a:solidFill>
              </a:rPr>
              <a:t>키값을</a:t>
            </a:r>
            <a:r>
              <a:rPr lang="ko-KR" altLang="en-US" sz="600" dirty="0">
                <a:solidFill>
                  <a:srgbClr val="FF00FF"/>
                </a:solidFill>
              </a:rPr>
              <a:t> 변경하고 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필요시 </a:t>
            </a:r>
            <a:r>
              <a:rPr lang="ko-KR" altLang="en-US" sz="600" dirty="0" err="1">
                <a:solidFill>
                  <a:srgbClr val="FF00FF"/>
                </a:solidFill>
              </a:rPr>
              <a:t>새로고침</a:t>
            </a:r>
            <a:r>
              <a:rPr lang="ko-KR" altLang="en-US" sz="600" dirty="0">
                <a:solidFill>
                  <a:srgbClr val="FF00FF"/>
                </a:solidFill>
              </a:rPr>
              <a:t> 함수 </a:t>
            </a:r>
            <a:r>
              <a:rPr lang="ko-KR" altLang="en-US" sz="600" dirty="0" err="1">
                <a:solidFill>
                  <a:srgbClr val="FF00FF"/>
                </a:solidFill>
              </a:rPr>
              <a:t>바인드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1070</Words>
  <Application>Microsoft Office PowerPoint</Application>
  <PresentationFormat>와이드스크린</PresentationFormat>
  <Paragraphs>411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139</cp:revision>
  <dcterms:created xsi:type="dcterms:W3CDTF">2024-09-10T03:41:37Z</dcterms:created>
  <dcterms:modified xsi:type="dcterms:W3CDTF">2024-10-11T10:19:40Z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