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69" r:id="rId22"/>
    <p:sldId id="370" r:id="rId23"/>
    <p:sldId id="373" r:id="rId24"/>
    <p:sldId id="382" r:id="rId25"/>
    <p:sldId id="387" r:id="rId26"/>
    <p:sldId id="374" r:id="rId27"/>
    <p:sldId id="378" r:id="rId28"/>
    <p:sldId id="388" r:id="rId29"/>
    <p:sldId id="379" r:id="rId30"/>
    <p:sldId id="38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69"/>
            <p14:sldId id="370"/>
            <p14:sldId id="373"/>
            <p14:sldId id="382"/>
            <p14:sldId id="387"/>
            <p14:sldId id="374"/>
            <p14:sldId id="378"/>
            <p14:sldId id="388"/>
            <p14:sldId id="379"/>
            <p14:sldId id="380"/>
          </p14:sldIdLst>
        </p14:section>
        <p14:section name="미결" id="{4B97F56F-B5FE-4785-BEE1-5DE2E75A4DD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4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00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Bidding_Elements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Join Order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Organizer.dyn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통과하거나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플로어에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닿지 못하는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Bidding_Room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Size_Injector.dyn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AA5DF-91AF-AF72-A24E-BC5800F7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25" y="1142518"/>
            <a:ext cx="2448267" cy="2572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3"/>
            <a:ext cx="2406650" cy="136922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“Bidding_Finish Style Injector.dyn”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F54B08-6CA4-743B-546D-278B09C16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" t="55207" r="2716" b="29637"/>
          <a:stretch/>
        </p:blipFill>
        <p:spPr>
          <a:xfrm>
            <a:off x="5347598" y="5422234"/>
            <a:ext cx="2986778" cy="6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</a:t>
            </a:r>
            <a:r>
              <a:rPr lang="ko-KR" altLang="en-US" dirty="0" err="1">
                <a:solidFill>
                  <a:srgbClr val="0000FF"/>
                </a:solidFill>
              </a:rPr>
              <a:t>부재들에서만</a:t>
            </a:r>
            <a:r>
              <a:rPr lang="ko-KR" altLang="en-US" dirty="0">
                <a:solidFill>
                  <a:srgbClr val="0000FF"/>
                </a:solidFill>
              </a:rPr>
              <a:t>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28245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&lt;A_Floor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&lt;B_Base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&lt;C_Wall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&lt;D_Ceiling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&lt;E_Wall Style Schedule&gt;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9D5E1D-E95E-826D-9F49-02B6B1F6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1" y="1264784"/>
            <a:ext cx="3717776" cy="4762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9985D-65FF-D1EE-252D-CB7A1F4419C1}"/>
              </a:ext>
            </a:extLst>
          </p:cNvPr>
          <p:cNvSpPr/>
          <p:nvPr/>
        </p:nvSpPr>
        <p:spPr>
          <a:xfrm>
            <a:off x="7277099" y="4181475"/>
            <a:ext cx="4256085" cy="137704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40314" y="1498681"/>
            <a:ext cx="2939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정보에 대한 정보 입력 구분 기준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643AD-ADC8-D4E5-104D-76827C44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68" y="1498681"/>
            <a:ext cx="5906889" cy="3669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D47252-65DF-5D58-0C00-3D75ABCF09FD}"/>
              </a:ext>
            </a:extLst>
          </p:cNvPr>
          <p:cNvSpPr/>
          <p:nvPr/>
        </p:nvSpPr>
        <p:spPr>
          <a:xfrm>
            <a:off x="6701330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E8E077-300E-7EB6-D978-9A56B4DB0DFF}"/>
              </a:ext>
            </a:extLst>
          </p:cNvPr>
          <p:cNvSpPr/>
          <p:nvPr/>
        </p:nvSpPr>
        <p:spPr>
          <a:xfrm>
            <a:off x="6701330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9B8ED-2CA2-7862-20FC-5A4D2E4E3EA7}"/>
              </a:ext>
            </a:extLst>
          </p:cNvPr>
          <p:cNvSpPr/>
          <p:nvPr/>
        </p:nvSpPr>
        <p:spPr>
          <a:xfrm>
            <a:off x="6701330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DE4CB93-85A0-0872-C44C-DEB8E681C3EF}"/>
              </a:ext>
            </a:extLst>
          </p:cNvPr>
          <p:cNvSpPr/>
          <p:nvPr/>
        </p:nvSpPr>
        <p:spPr>
          <a:xfrm>
            <a:off x="6289515" y="3143251"/>
            <a:ext cx="4526616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9727EC-B4F2-9E2A-8865-DCE214E3D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30" y="3866549"/>
            <a:ext cx="3970333" cy="676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2604E6-68B2-56A5-458C-18F124963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5" y="734720"/>
            <a:ext cx="2939301" cy="122815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533DEF-DF19-EE86-70E3-92408C1449A7}"/>
              </a:ext>
            </a:extLst>
          </p:cNvPr>
          <p:cNvSpPr/>
          <p:nvPr/>
        </p:nvSpPr>
        <p:spPr>
          <a:xfrm>
            <a:off x="6472730" y="3847759"/>
            <a:ext cx="3970333" cy="356975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D59B7-7C94-4D25-453E-768ECD506CCF}"/>
              </a:ext>
            </a:extLst>
          </p:cNvPr>
          <p:cNvSpPr txBox="1"/>
          <p:nvPr/>
        </p:nvSpPr>
        <p:spPr>
          <a:xfrm>
            <a:off x="9108088" y="1668299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813B2-B4B1-536F-D55A-6D71E030C2AA}"/>
              </a:ext>
            </a:extLst>
          </p:cNvPr>
          <p:cNvSpPr txBox="1"/>
          <p:nvPr/>
        </p:nvSpPr>
        <p:spPr>
          <a:xfrm>
            <a:off x="9108088" y="2822338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19DC83C-CED5-497E-E4DB-7E04A35557D1}"/>
              </a:ext>
            </a:extLst>
          </p:cNvPr>
          <p:cNvSpPr/>
          <p:nvPr/>
        </p:nvSpPr>
        <p:spPr>
          <a:xfrm>
            <a:off x="7855440" y="1472099"/>
            <a:ext cx="2852939" cy="1344741"/>
          </a:xfrm>
          <a:custGeom>
            <a:avLst/>
            <a:gdLst>
              <a:gd name="connsiteX0" fmla="*/ 1731965 w 2852939"/>
              <a:gd name="connsiteY0" fmla="*/ 909151 h 1344741"/>
              <a:gd name="connsiteX1" fmla="*/ 1512890 w 2852939"/>
              <a:gd name="connsiteY1" fmla="*/ 1271101 h 1344741"/>
              <a:gd name="connsiteX2" fmla="*/ 303215 w 2852939"/>
              <a:gd name="connsiteY2" fmla="*/ 1309201 h 1344741"/>
              <a:gd name="connsiteX3" fmla="*/ 36515 w 2852939"/>
              <a:gd name="connsiteY3" fmla="*/ 861526 h 1344741"/>
              <a:gd name="connsiteX4" fmla="*/ 922340 w 2852939"/>
              <a:gd name="connsiteY4" fmla="*/ 575776 h 1344741"/>
              <a:gd name="connsiteX5" fmla="*/ 1360490 w 2852939"/>
              <a:gd name="connsiteY5" fmla="*/ 51901 h 1344741"/>
              <a:gd name="connsiteX6" fmla="*/ 2693990 w 2852939"/>
              <a:gd name="connsiteY6" fmla="*/ 80476 h 1344741"/>
              <a:gd name="connsiteX7" fmla="*/ 2751140 w 2852939"/>
              <a:gd name="connsiteY7" fmla="*/ 594826 h 1344741"/>
              <a:gd name="connsiteX8" fmla="*/ 1998665 w 2852939"/>
              <a:gd name="connsiteY8" fmla="*/ 766276 h 1344741"/>
              <a:gd name="connsiteX9" fmla="*/ 1731965 w 2852939"/>
              <a:gd name="connsiteY9" fmla="*/ 909151 h 134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939" h="1344741">
                <a:moveTo>
                  <a:pt x="1731965" y="909151"/>
                </a:moveTo>
                <a:cubicBezTo>
                  <a:pt x="1651002" y="993289"/>
                  <a:pt x="1751015" y="1204426"/>
                  <a:pt x="1512890" y="1271101"/>
                </a:cubicBezTo>
                <a:cubicBezTo>
                  <a:pt x="1274765" y="1337776"/>
                  <a:pt x="549277" y="1377464"/>
                  <a:pt x="303215" y="1309201"/>
                </a:cubicBezTo>
                <a:cubicBezTo>
                  <a:pt x="57152" y="1240939"/>
                  <a:pt x="-66672" y="983763"/>
                  <a:pt x="36515" y="861526"/>
                </a:cubicBezTo>
                <a:cubicBezTo>
                  <a:pt x="139702" y="739289"/>
                  <a:pt x="701678" y="710713"/>
                  <a:pt x="922340" y="575776"/>
                </a:cubicBezTo>
                <a:cubicBezTo>
                  <a:pt x="1143002" y="440839"/>
                  <a:pt x="1065215" y="134451"/>
                  <a:pt x="1360490" y="51901"/>
                </a:cubicBezTo>
                <a:cubicBezTo>
                  <a:pt x="1655765" y="-30649"/>
                  <a:pt x="2462215" y="-10011"/>
                  <a:pt x="2693990" y="80476"/>
                </a:cubicBezTo>
                <a:cubicBezTo>
                  <a:pt x="2925765" y="170963"/>
                  <a:pt x="2867028" y="480526"/>
                  <a:pt x="2751140" y="594826"/>
                </a:cubicBezTo>
                <a:cubicBezTo>
                  <a:pt x="2635253" y="709126"/>
                  <a:pt x="2166940" y="717063"/>
                  <a:pt x="1998665" y="766276"/>
                </a:cubicBezTo>
                <a:cubicBezTo>
                  <a:pt x="1830390" y="815488"/>
                  <a:pt x="1812928" y="825013"/>
                  <a:pt x="1731965" y="909151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7786DF-DF77-56EA-F092-F4D5B7ED29B4}"/>
              </a:ext>
            </a:extLst>
          </p:cNvPr>
          <p:cNvSpPr/>
          <p:nvPr/>
        </p:nvSpPr>
        <p:spPr>
          <a:xfrm>
            <a:off x="5755348" y="3510701"/>
            <a:ext cx="396193" cy="26125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448356-C64C-C0D5-E203-99C3FE4A5F43}"/>
              </a:ext>
            </a:extLst>
          </p:cNvPr>
          <p:cNvSpPr/>
          <p:nvPr/>
        </p:nvSpPr>
        <p:spPr>
          <a:xfrm>
            <a:off x="5629065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F235F-2F9F-E2EC-344D-5DD296069DD8}"/>
              </a:ext>
            </a:extLst>
          </p:cNvPr>
          <p:cNvSpPr/>
          <p:nvPr/>
        </p:nvSpPr>
        <p:spPr>
          <a:xfrm>
            <a:off x="6231959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AB3CD-C2F8-E018-A138-1CEDC33E27A9}"/>
              </a:ext>
            </a:extLst>
          </p:cNvPr>
          <p:cNvSpPr txBox="1"/>
          <p:nvPr/>
        </p:nvSpPr>
        <p:spPr>
          <a:xfrm>
            <a:off x="7686612" y="84116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791DFF5-2916-B691-9B0F-0D92DFABA006}"/>
              </a:ext>
            </a:extLst>
          </p:cNvPr>
          <p:cNvSpPr/>
          <p:nvPr/>
        </p:nvSpPr>
        <p:spPr>
          <a:xfrm flipH="1">
            <a:off x="1705749" y="3143251"/>
            <a:ext cx="3879293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3DC5D-F0B0-CBB1-9350-6D3B46EBC58A}"/>
              </a:ext>
            </a:extLst>
          </p:cNvPr>
          <p:cNvSpPr/>
          <p:nvPr/>
        </p:nvSpPr>
        <p:spPr>
          <a:xfrm>
            <a:off x="1320132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19A48-D020-25AB-E7B7-24B1C73985FF}"/>
              </a:ext>
            </a:extLst>
          </p:cNvPr>
          <p:cNvSpPr/>
          <p:nvPr/>
        </p:nvSpPr>
        <p:spPr>
          <a:xfrm>
            <a:off x="1320132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40DAB3-5993-10C1-2157-4ABB516710A3}"/>
              </a:ext>
            </a:extLst>
          </p:cNvPr>
          <p:cNvSpPr/>
          <p:nvPr/>
        </p:nvSpPr>
        <p:spPr>
          <a:xfrm>
            <a:off x="1320132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B57C0A0-38D3-73C4-2288-9DADCFF3C912}"/>
              </a:ext>
            </a:extLst>
          </p:cNvPr>
          <p:cNvSpPr/>
          <p:nvPr/>
        </p:nvSpPr>
        <p:spPr>
          <a:xfrm>
            <a:off x="7739555" y="1190625"/>
            <a:ext cx="1809750" cy="304800"/>
          </a:xfrm>
          <a:custGeom>
            <a:avLst/>
            <a:gdLst>
              <a:gd name="connsiteX0" fmla="*/ 1809750 w 1809750"/>
              <a:gd name="connsiteY0" fmla="*/ 304800 h 304800"/>
              <a:gd name="connsiteX1" fmla="*/ 1504950 w 1809750"/>
              <a:gd name="connsiteY1" fmla="*/ 0 h 304800"/>
              <a:gd name="connsiteX2" fmla="*/ 0 w 18097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04800">
                <a:moveTo>
                  <a:pt x="1809750" y="304800"/>
                </a:move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BD1DC7-1935-2124-D50F-88909D4C2385}"/>
              </a:ext>
            </a:extLst>
          </p:cNvPr>
          <p:cNvSpPr/>
          <p:nvPr/>
        </p:nvSpPr>
        <p:spPr>
          <a:xfrm>
            <a:off x="8993886" y="2819576"/>
            <a:ext cx="1787405" cy="274589"/>
          </a:xfrm>
          <a:custGeom>
            <a:avLst/>
            <a:gdLst>
              <a:gd name="connsiteX0" fmla="*/ 1693164 w 1787405"/>
              <a:gd name="connsiteY0" fmla="*/ 233187 h 274589"/>
              <a:gd name="connsiteX1" fmla="*/ 202502 w 1787405"/>
              <a:gd name="connsiteY1" fmla="*/ 256999 h 274589"/>
              <a:gd name="connsiteX2" fmla="*/ 150114 w 1787405"/>
              <a:gd name="connsiteY2" fmla="*/ 33162 h 274589"/>
              <a:gd name="connsiteX3" fmla="*/ 1469327 w 1787405"/>
              <a:gd name="connsiteY3" fmla="*/ 18874 h 274589"/>
              <a:gd name="connsiteX4" fmla="*/ 1693164 w 1787405"/>
              <a:gd name="connsiteY4" fmla="*/ 233187 h 27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405" h="274589">
                <a:moveTo>
                  <a:pt x="1693164" y="233187"/>
                </a:moveTo>
                <a:cubicBezTo>
                  <a:pt x="1482027" y="272874"/>
                  <a:pt x="459677" y="290337"/>
                  <a:pt x="202502" y="256999"/>
                </a:cubicBezTo>
                <a:cubicBezTo>
                  <a:pt x="-54673" y="223661"/>
                  <a:pt x="-61023" y="72849"/>
                  <a:pt x="150114" y="33162"/>
                </a:cubicBezTo>
                <a:cubicBezTo>
                  <a:pt x="361251" y="-6525"/>
                  <a:pt x="1208183" y="-9701"/>
                  <a:pt x="1469327" y="18874"/>
                </a:cubicBezTo>
                <a:cubicBezTo>
                  <a:pt x="1730471" y="47449"/>
                  <a:pt x="1904301" y="193500"/>
                  <a:pt x="1693164" y="23318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6ECFC1-D26A-F007-35A3-24C1A9406FAE}"/>
              </a:ext>
            </a:extLst>
          </p:cNvPr>
          <p:cNvSpPr/>
          <p:nvPr/>
        </p:nvSpPr>
        <p:spPr>
          <a:xfrm>
            <a:off x="8343900" y="3063240"/>
            <a:ext cx="2103120" cy="449580"/>
          </a:xfrm>
          <a:custGeom>
            <a:avLst/>
            <a:gdLst>
              <a:gd name="connsiteX0" fmla="*/ 2103120 w 2103120"/>
              <a:gd name="connsiteY0" fmla="*/ 0 h 449580"/>
              <a:gd name="connsiteX1" fmla="*/ 1653540 w 2103120"/>
              <a:gd name="connsiteY1" fmla="*/ 449580 h 449580"/>
              <a:gd name="connsiteX2" fmla="*/ 0 w 2103120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449580">
                <a:moveTo>
                  <a:pt x="2103120" y="0"/>
                </a:moveTo>
                <a:lnTo>
                  <a:pt x="1653540" y="449580"/>
                </a:lnTo>
                <a:lnTo>
                  <a:pt x="0" y="4495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D5CC35-257C-BEC8-544C-0F141ECF2A58}"/>
              </a:ext>
            </a:extLst>
          </p:cNvPr>
          <p:cNvSpPr txBox="1"/>
          <p:nvPr/>
        </p:nvSpPr>
        <p:spPr>
          <a:xfrm>
            <a:off x="8302943" y="315152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A92DBD-295E-90D6-A1FA-2F67512A4AA2}"/>
              </a:ext>
            </a:extLst>
          </p:cNvPr>
          <p:cNvSpPr txBox="1"/>
          <p:nvPr/>
        </p:nvSpPr>
        <p:spPr>
          <a:xfrm>
            <a:off x="4061997" y="5468612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16711E-A5A0-06B2-159C-BBF72ADAE1B0}"/>
              </a:ext>
            </a:extLst>
          </p:cNvPr>
          <p:cNvSpPr txBox="1"/>
          <p:nvPr/>
        </p:nvSpPr>
        <p:spPr>
          <a:xfrm>
            <a:off x="6322645" y="5468611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5F2C6E0-51E6-7EEC-CF64-39910A24C75B}"/>
              </a:ext>
            </a:extLst>
          </p:cNvPr>
          <p:cNvSpPr/>
          <p:nvPr/>
        </p:nvSpPr>
        <p:spPr>
          <a:xfrm>
            <a:off x="5763532" y="4070707"/>
            <a:ext cx="387616" cy="1499203"/>
          </a:xfrm>
          <a:custGeom>
            <a:avLst/>
            <a:gdLst>
              <a:gd name="connsiteX0" fmla="*/ 356281 w 387616"/>
              <a:gd name="connsiteY0" fmla="*/ 1320443 h 1499203"/>
              <a:gd name="connsiteX1" fmla="*/ 270556 w 387616"/>
              <a:gd name="connsiteY1" fmla="*/ 1406168 h 1499203"/>
              <a:gd name="connsiteX2" fmla="*/ 46718 w 387616"/>
              <a:gd name="connsiteY2" fmla="*/ 1396643 h 1499203"/>
              <a:gd name="connsiteX3" fmla="*/ 27668 w 387616"/>
              <a:gd name="connsiteY3" fmla="*/ 96481 h 1499203"/>
              <a:gd name="connsiteX4" fmla="*/ 361043 w 387616"/>
              <a:gd name="connsiteY4" fmla="*/ 229831 h 1499203"/>
              <a:gd name="connsiteX5" fmla="*/ 356281 w 387616"/>
              <a:gd name="connsiteY5" fmla="*/ 1320443 h 149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16" h="1499203">
                <a:moveTo>
                  <a:pt x="356281" y="1320443"/>
                </a:moveTo>
                <a:cubicBezTo>
                  <a:pt x="341200" y="1516499"/>
                  <a:pt x="322150" y="1393468"/>
                  <a:pt x="270556" y="1406168"/>
                </a:cubicBezTo>
                <a:cubicBezTo>
                  <a:pt x="218962" y="1418868"/>
                  <a:pt x="87199" y="1614924"/>
                  <a:pt x="46718" y="1396643"/>
                </a:cubicBezTo>
                <a:cubicBezTo>
                  <a:pt x="6237" y="1178362"/>
                  <a:pt x="-24719" y="290950"/>
                  <a:pt x="27668" y="96481"/>
                </a:cubicBezTo>
                <a:cubicBezTo>
                  <a:pt x="80055" y="-97988"/>
                  <a:pt x="306274" y="29806"/>
                  <a:pt x="361043" y="229831"/>
                </a:cubicBezTo>
                <a:cubicBezTo>
                  <a:pt x="415812" y="429856"/>
                  <a:pt x="371362" y="1124387"/>
                  <a:pt x="356281" y="13204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B3A5BE14-5763-07A4-3E67-AB5ECA288F7C}"/>
              </a:ext>
            </a:extLst>
          </p:cNvPr>
          <p:cNvSpPr/>
          <p:nvPr/>
        </p:nvSpPr>
        <p:spPr>
          <a:xfrm>
            <a:off x="3783777" y="5333909"/>
            <a:ext cx="4526443" cy="608685"/>
          </a:xfrm>
          <a:custGeom>
            <a:avLst/>
            <a:gdLst>
              <a:gd name="connsiteX0" fmla="*/ 4179123 w 4526443"/>
              <a:gd name="connsiteY0" fmla="*/ 562066 h 608685"/>
              <a:gd name="connsiteX1" fmla="*/ 311973 w 4526443"/>
              <a:gd name="connsiteY1" fmla="*/ 533491 h 608685"/>
              <a:gd name="connsiteX2" fmla="*/ 397698 w 4526443"/>
              <a:gd name="connsiteY2" fmla="*/ 19141 h 608685"/>
              <a:gd name="connsiteX3" fmla="*/ 1721673 w 4526443"/>
              <a:gd name="connsiteY3" fmla="*/ 142966 h 608685"/>
              <a:gd name="connsiteX4" fmla="*/ 1912173 w 4526443"/>
              <a:gd name="connsiteY4" fmla="*/ 457291 h 608685"/>
              <a:gd name="connsiteX5" fmla="*/ 2493198 w 4526443"/>
              <a:gd name="connsiteY5" fmla="*/ 485866 h 608685"/>
              <a:gd name="connsiteX6" fmla="*/ 2540823 w 4526443"/>
              <a:gd name="connsiteY6" fmla="*/ 181066 h 608685"/>
              <a:gd name="connsiteX7" fmla="*/ 2940873 w 4526443"/>
              <a:gd name="connsiteY7" fmla="*/ 38191 h 608685"/>
              <a:gd name="connsiteX8" fmla="*/ 4198173 w 4526443"/>
              <a:gd name="connsiteY8" fmla="*/ 114391 h 608685"/>
              <a:gd name="connsiteX9" fmla="*/ 4179123 w 4526443"/>
              <a:gd name="connsiteY9" fmla="*/ 562066 h 6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6443" h="608685">
                <a:moveTo>
                  <a:pt x="4179123" y="562066"/>
                </a:moveTo>
                <a:cubicBezTo>
                  <a:pt x="3531423" y="631916"/>
                  <a:pt x="942210" y="623978"/>
                  <a:pt x="311973" y="533491"/>
                </a:cubicBezTo>
                <a:cubicBezTo>
                  <a:pt x="-318264" y="443004"/>
                  <a:pt x="162748" y="84228"/>
                  <a:pt x="397698" y="19141"/>
                </a:cubicBezTo>
                <a:cubicBezTo>
                  <a:pt x="632648" y="-45946"/>
                  <a:pt x="1469260" y="69941"/>
                  <a:pt x="1721673" y="142966"/>
                </a:cubicBezTo>
                <a:cubicBezTo>
                  <a:pt x="1974085" y="215991"/>
                  <a:pt x="1783586" y="400141"/>
                  <a:pt x="1912173" y="457291"/>
                </a:cubicBezTo>
                <a:cubicBezTo>
                  <a:pt x="2040760" y="514441"/>
                  <a:pt x="2388423" y="531903"/>
                  <a:pt x="2493198" y="485866"/>
                </a:cubicBezTo>
                <a:cubicBezTo>
                  <a:pt x="2597973" y="439828"/>
                  <a:pt x="2466211" y="255678"/>
                  <a:pt x="2540823" y="181066"/>
                </a:cubicBezTo>
                <a:cubicBezTo>
                  <a:pt x="2615435" y="106454"/>
                  <a:pt x="2664648" y="49303"/>
                  <a:pt x="2940873" y="38191"/>
                </a:cubicBezTo>
                <a:cubicBezTo>
                  <a:pt x="3217098" y="27079"/>
                  <a:pt x="3987036" y="31841"/>
                  <a:pt x="4198173" y="114391"/>
                </a:cubicBezTo>
                <a:cubicBezTo>
                  <a:pt x="4409310" y="196941"/>
                  <a:pt x="4826823" y="492216"/>
                  <a:pt x="4179123" y="562066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E0315-943B-9D25-A6D1-AB18E93CD451}"/>
              </a:ext>
            </a:extLst>
          </p:cNvPr>
          <p:cNvSpPr txBox="1"/>
          <p:nvPr/>
        </p:nvSpPr>
        <p:spPr>
          <a:xfrm>
            <a:off x="3546237" y="372415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83020-7D57-2A8D-5E55-9232ABDCBD1E}"/>
              </a:ext>
            </a:extLst>
          </p:cNvPr>
          <p:cNvSpPr txBox="1"/>
          <p:nvPr/>
        </p:nvSpPr>
        <p:spPr>
          <a:xfrm>
            <a:off x="2095325" y="4968275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895614B-DF87-0D22-4B57-063C2D3A2AA2}"/>
              </a:ext>
            </a:extLst>
          </p:cNvPr>
          <p:cNvSpPr/>
          <p:nvPr/>
        </p:nvSpPr>
        <p:spPr>
          <a:xfrm>
            <a:off x="3543300" y="4114800"/>
            <a:ext cx="2228850" cy="457200"/>
          </a:xfrm>
          <a:custGeom>
            <a:avLst/>
            <a:gdLst>
              <a:gd name="connsiteX0" fmla="*/ 2228850 w 2228850"/>
              <a:gd name="connsiteY0" fmla="*/ 457200 h 457200"/>
              <a:gd name="connsiteX1" fmla="*/ 1771650 w 2228850"/>
              <a:gd name="connsiteY1" fmla="*/ 0 h 457200"/>
              <a:gd name="connsiteX2" fmla="*/ 0 w 222885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457200">
                <a:moveTo>
                  <a:pt x="2228850" y="457200"/>
                </a:moveTo>
                <a:lnTo>
                  <a:pt x="17716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D8557D6-15EA-3BB7-4162-E51A2B1044A5}"/>
              </a:ext>
            </a:extLst>
          </p:cNvPr>
          <p:cNvSpPr/>
          <p:nvPr/>
        </p:nvSpPr>
        <p:spPr>
          <a:xfrm>
            <a:off x="2143125" y="5334000"/>
            <a:ext cx="1743075" cy="171450"/>
          </a:xfrm>
          <a:custGeom>
            <a:avLst/>
            <a:gdLst>
              <a:gd name="connsiteX0" fmla="*/ 1743075 w 1743075"/>
              <a:gd name="connsiteY0" fmla="*/ 171450 h 171450"/>
              <a:gd name="connsiteX1" fmla="*/ 1571625 w 1743075"/>
              <a:gd name="connsiteY1" fmla="*/ 0 h 171450"/>
              <a:gd name="connsiteX2" fmla="*/ 0 w 1743075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171450">
                <a:moveTo>
                  <a:pt x="1743075" y="171450"/>
                </a:moveTo>
                <a:lnTo>
                  <a:pt x="1571625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C380A-258E-2C67-0838-9147FFC4A8FF}"/>
              </a:ext>
            </a:extLst>
          </p:cNvPr>
          <p:cNvSpPr/>
          <p:nvPr/>
        </p:nvSpPr>
        <p:spPr>
          <a:xfrm>
            <a:off x="4212427" y="1469939"/>
            <a:ext cx="2927500" cy="492939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E0AF99-24EC-4E11-60FB-6B849844B864}"/>
              </a:ext>
            </a:extLst>
          </p:cNvPr>
          <p:cNvSpPr/>
          <p:nvPr/>
        </p:nvSpPr>
        <p:spPr>
          <a:xfrm>
            <a:off x="4212427" y="1357582"/>
            <a:ext cx="2927500" cy="82105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B52097-6F1F-27F5-75D1-80803892E820}"/>
              </a:ext>
            </a:extLst>
          </p:cNvPr>
          <p:cNvGrpSpPr/>
          <p:nvPr/>
        </p:nvGrpSpPr>
        <p:grpSpPr>
          <a:xfrm>
            <a:off x="505790" y="3327030"/>
            <a:ext cx="2656510" cy="1225207"/>
            <a:chOff x="505790" y="3327030"/>
            <a:chExt cx="2656510" cy="122520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7F4FEF5-978D-6527-B7D0-D3E3F62D3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4077"/>
            <a:stretch/>
          </p:blipFill>
          <p:spPr>
            <a:xfrm>
              <a:off x="532719" y="3327030"/>
              <a:ext cx="2048556" cy="122520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018C76-E3E4-9626-AFF9-308B80292D9F}"/>
                </a:ext>
              </a:extLst>
            </p:cNvPr>
            <p:cNvSpPr/>
            <p:nvPr/>
          </p:nvSpPr>
          <p:spPr>
            <a:xfrm>
              <a:off x="505790" y="4036750"/>
              <a:ext cx="2333038" cy="40011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F5F85D-6D21-A005-0CD8-3F16E000A9CB}"/>
                </a:ext>
              </a:extLst>
            </p:cNvPr>
            <p:cNvSpPr/>
            <p:nvPr/>
          </p:nvSpPr>
          <p:spPr>
            <a:xfrm>
              <a:off x="532719" y="3942489"/>
              <a:ext cx="2629581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BC6FF4D-F154-D227-16C7-2F3AE9C0F59F}"/>
                </a:ext>
              </a:extLst>
            </p:cNvPr>
            <p:cNvSpPr/>
            <p:nvPr/>
          </p:nvSpPr>
          <p:spPr>
            <a:xfrm>
              <a:off x="1551943" y="4453496"/>
              <a:ext cx="1524632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8CAE289-4CDE-1D22-A703-FCB25303D362}"/>
              </a:ext>
            </a:extLst>
          </p:cNvPr>
          <p:cNvSpPr/>
          <p:nvPr/>
        </p:nvSpPr>
        <p:spPr>
          <a:xfrm>
            <a:off x="6504701" y="4231507"/>
            <a:ext cx="2629581" cy="138806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6337946-5C86-2D7B-058D-A7DADCC55EAE}"/>
              </a:ext>
            </a:extLst>
          </p:cNvPr>
          <p:cNvSpPr/>
          <p:nvPr/>
        </p:nvSpPr>
        <p:spPr>
          <a:xfrm>
            <a:off x="6504701" y="4407659"/>
            <a:ext cx="2629581" cy="138806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7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&lt;F_Roof Style Schedule&gt;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&lt;G_Door Style Schedule&gt;</a:t>
            </a:r>
          </a:p>
          <a:p>
            <a:r>
              <a:rPr lang="en-US" altLang="ko-KR" dirty="0"/>
              <a:t>&lt;H_Window Style Schedule&gt;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Words>4568</Words>
  <Application>Microsoft Office PowerPoint</Application>
  <PresentationFormat>와이드스크린</PresentationFormat>
  <Paragraphs>546</Paragraphs>
  <Slides>27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책임매니저</cp:lastModifiedBy>
  <cp:revision>383</cp:revision>
  <dcterms:created xsi:type="dcterms:W3CDTF">2021-09-07T01:56:47Z</dcterms:created>
  <dcterms:modified xsi:type="dcterms:W3CDTF">2024-01-31T10:21:32Z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