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4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09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7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80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6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62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0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4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7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0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AC234-330B-4F76-8181-954F0021DFFA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1EB5E-E0AC-4F2D-B9DA-D4D549A183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1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55006" y="2868328"/>
            <a:ext cx="7797592" cy="3437037"/>
          </a:xfrm>
          <a:prstGeom prst="roundRect">
            <a:avLst>
              <a:gd name="adj" fmla="val 464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Interacting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48707" y="3462435"/>
            <a:ext cx="7210190" cy="2798321"/>
          </a:xfrm>
          <a:prstGeom prst="roundRect">
            <a:avLst>
              <a:gd name="adj" fmla="val 46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Representing </a:t>
            </a:r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224836" y="4032984"/>
            <a:ext cx="6057932" cy="2181173"/>
          </a:xfrm>
          <a:prstGeom prst="roundRect">
            <a:avLst>
              <a:gd name="adj" fmla="val 46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Placement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26726" y="4634973"/>
            <a:ext cx="4654154" cy="1411322"/>
          </a:xfrm>
          <a:prstGeom prst="roundRect">
            <a:avLst>
              <a:gd name="adj" fmla="val 4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Shape 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461319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 Layer System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900" y="1367408"/>
            <a:ext cx="193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&lt;Configuration&gt;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781676" y="5028672"/>
            <a:ext cx="2959554" cy="849300"/>
          </a:xfrm>
          <a:prstGeom prst="roundRect">
            <a:avLst>
              <a:gd name="adj" fmla="val 46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Affiliation </a:t>
            </a:r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19070" y="1285103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Layer + metadata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52598" y="561544"/>
            <a:ext cx="306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Hash value </a:t>
            </a:r>
            <a:r>
              <a:rPr lang="ko-KR" altLang="en-US" dirty="0" smtClean="0"/>
              <a:t>가 꼭 필요한가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33272" y="1774813"/>
            <a:ext cx="1665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읽기 속성</a:t>
            </a:r>
            <a:endParaRPr lang="en-US" altLang="ko-KR" dirty="0" smtClean="0"/>
          </a:p>
          <a:p>
            <a:r>
              <a:rPr lang="ko-KR" altLang="en-US" dirty="0" smtClean="0"/>
              <a:t>쓰기 속성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164757" y="4634973"/>
            <a:ext cx="11434118" cy="0"/>
          </a:xfrm>
          <a:prstGeom prst="line">
            <a:avLst/>
          </a:prstGeom>
          <a:ln w="349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51260" y="4183336"/>
            <a:ext cx="184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Container layer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51259" y="4776929"/>
            <a:ext cx="227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Image layer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295338" y="4776929"/>
            <a:ext cx="171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Family layer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295338" y="4183336"/>
            <a:ext cx="166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Instance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0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35755" y="2160251"/>
            <a:ext cx="3389222" cy="4524017"/>
          </a:xfrm>
          <a:prstGeom prst="roundRect">
            <a:avLst>
              <a:gd name="adj" fmla="val 46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Interacting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6570" y="3177736"/>
            <a:ext cx="2847592" cy="3459933"/>
          </a:xfrm>
          <a:prstGeom prst="roundRect">
            <a:avLst>
              <a:gd name="adj" fmla="val 46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Placement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36501" y="4306459"/>
            <a:ext cx="2187732" cy="2163347"/>
          </a:xfrm>
          <a:prstGeom prst="roundRect">
            <a:avLst>
              <a:gd name="adj" fmla="val 4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Shape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461319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 Layer System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900" y="1367408"/>
            <a:ext cx="268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&lt;At the Element Level&gt;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2433" y="4999633"/>
            <a:ext cx="1391168" cy="1301850"/>
          </a:xfrm>
          <a:prstGeom prst="roundRect">
            <a:avLst>
              <a:gd name="adj" fmla="val 46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Affiliation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4379" y="4306459"/>
            <a:ext cx="5265019" cy="0"/>
          </a:xfrm>
          <a:prstGeom prst="line">
            <a:avLst/>
          </a:prstGeom>
          <a:ln w="349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4093" y="3779075"/>
            <a:ext cx="184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layer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4092" y="4372668"/>
            <a:ext cx="227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Family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3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35755" y="2160251"/>
            <a:ext cx="3389222" cy="4524017"/>
          </a:xfrm>
          <a:prstGeom prst="roundRect">
            <a:avLst>
              <a:gd name="adj" fmla="val 46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Interacting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6570" y="3177736"/>
            <a:ext cx="2847592" cy="3459933"/>
          </a:xfrm>
          <a:prstGeom prst="roundRect">
            <a:avLst>
              <a:gd name="adj" fmla="val 46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Placement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36501" y="4306459"/>
            <a:ext cx="2187732" cy="2163347"/>
          </a:xfrm>
          <a:prstGeom prst="roundRect">
            <a:avLst>
              <a:gd name="adj" fmla="val 4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Shape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461319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 Layer System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900" y="1367408"/>
            <a:ext cx="268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&lt;At the Element Level&gt;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2433" y="4999633"/>
            <a:ext cx="1391168" cy="1301850"/>
          </a:xfrm>
          <a:prstGeom prst="roundRect">
            <a:avLst>
              <a:gd name="adj" fmla="val 46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</a:rPr>
              <a:t>Affiliation layer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4379" y="4306459"/>
            <a:ext cx="5265019" cy="0"/>
          </a:xfrm>
          <a:prstGeom prst="line">
            <a:avLst/>
          </a:prstGeom>
          <a:ln w="349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4093" y="3779075"/>
            <a:ext cx="184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layer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4092" y="4372668"/>
            <a:ext cx="227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Family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64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35755" y="2160251"/>
            <a:ext cx="3389222" cy="4524017"/>
          </a:xfrm>
          <a:prstGeom prst="roundRect">
            <a:avLst>
              <a:gd name="adj" fmla="val 46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Interacting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6570" y="3177736"/>
            <a:ext cx="2847592" cy="3459933"/>
          </a:xfrm>
          <a:prstGeom prst="roundRect">
            <a:avLst>
              <a:gd name="adj" fmla="val 46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Placement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36501" y="4306459"/>
            <a:ext cx="2187732" cy="2163347"/>
          </a:xfrm>
          <a:prstGeom prst="roundRect">
            <a:avLst>
              <a:gd name="adj" fmla="val 4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Shape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461319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 Layer System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900" y="1367408"/>
            <a:ext cx="268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&lt;At the Element Level&gt;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2433" y="4999633"/>
            <a:ext cx="1391168" cy="1301850"/>
          </a:xfrm>
          <a:prstGeom prst="roundRect">
            <a:avLst>
              <a:gd name="adj" fmla="val 46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Affiliation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4379" y="4306459"/>
            <a:ext cx="5265019" cy="0"/>
          </a:xfrm>
          <a:prstGeom prst="line">
            <a:avLst/>
          </a:prstGeom>
          <a:ln w="349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4093" y="3779075"/>
            <a:ext cx="184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layer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4092" y="4372668"/>
            <a:ext cx="227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Family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156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35755" y="2160251"/>
            <a:ext cx="3389222" cy="4524017"/>
          </a:xfrm>
          <a:prstGeom prst="roundRect">
            <a:avLst>
              <a:gd name="adj" fmla="val 46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Interacting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6570" y="3177736"/>
            <a:ext cx="2847592" cy="3459933"/>
          </a:xfrm>
          <a:prstGeom prst="roundRect">
            <a:avLst>
              <a:gd name="adj" fmla="val 46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Placement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36501" y="4306459"/>
            <a:ext cx="2187732" cy="2163347"/>
          </a:xfrm>
          <a:prstGeom prst="roundRect">
            <a:avLst>
              <a:gd name="adj" fmla="val 4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Shape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461319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 Layer System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900" y="1367408"/>
            <a:ext cx="268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&lt;At the Element Level&gt;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2433" y="4999633"/>
            <a:ext cx="1391168" cy="1301850"/>
          </a:xfrm>
          <a:prstGeom prst="roundRect">
            <a:avLst>
              <a:gd name="adj" fmla="val 46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Affiliation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4379" y="4306459"/>
            <a:ext cx="5265019" cy="0"/>
          </a:xfrm>
          <a:prstGeom prst="line">
            <a:avLst/>
          </a:prstGeom>
          <a:ln w="349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4093" y="3779075"/>
            <a:ext cx="184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layer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4092" y="4372668"/>
            <a:ext cx="227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Family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91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/>
        </p:nvSpPr>
        <p:spPr>
          <a:xfrm>
            <a:off x="335755" y="2160251"/>
            <a:ext cx="3389222" cy="4524017"/>
          </a:xfrm>
          <a:prstGeom prst="roundRect">
            <a:avLst>
              <a:gd name="adj" fmla="val 46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Interacting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06570" y="3177736"/>
            <a:ext cx="2847592" cy="3459933"/>
          </a:xfrm>
          <a:prstGeom prst="roundRect">
            <a:avLst>
              <a:gd name="adj" fmla="val 464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Placement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936501" y="4306459"/>
            <a:ext cx="2187732" cy="2163347"/>
          </a:xfrm>
          <a:prstGeom prst="roundRect">
            <a:avLst>
              <a:gd name="adj" fmla="val 46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Shape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643" y="461319"/>
            <a:ext cx="30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Attribute Layer System </a:t>
            </a:r>
            <a:r>
              <a:rPr lang="ko-KR" altLang="en-US" dirty="0" smtClean="0"/>
              <a:t>초안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3900" y="1367408"/>
            <a:ext cx="2682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&lt;At the Element Level&gt;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42433" y="4999633"/>
            <a:ext cx="1391168" cy="1301850"/>
          </a:xfrm>
          <a:prstGeom prst="roundRect">
            <a:avLst>
              <a:gd name="adj" fmla="val 46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>
                    <a:lumMod val="65000"/>
                  </a:schemeClr>
                </a:solidFill>
              </a:rPr>
              <a:t>Affiliation layer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44379" y="4306459"/>
            <a:ext cx="5265019" cy="0"/>
          </a:xfrm>
          <a:prstGeom prst="line">
            <a:avLst/>
          </a:prstGeom>
          <a:ln w="3492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4093" y="3779075"/>
            <a:ext cx="1843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 layer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84092" y="4372668"/>
            <a:ext cx="227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Family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73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148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14</cp:revision>
  <dcterms:created xsi:type="dcterms:W3CDTF">2022-06-23T02:31:16Z</dcterms:created>
  <dcterms:modified xsi:type="dcterms:W3CDTF">2022-06-24T00:27:50Z</dcterms:modified>
</cp:coreProperties>
</file>