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8" r:id="rId7"/>
    <p:sldId id="263" r:id="rId8"/>
    <p:sldId id="264" r:id="rId9"/>
    <p:sldId id="267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4842469"/>
            <a:ext cx="5334000" cy="102939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885965" y="2190668"/>
              <a:ext cx="775481" cy="14664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B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474334" y="2310027"/>
              <a:ext cx="1598743" cy="122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STR</a:t>
              </a:r>
              <a:endParaRPr lang="ko-KR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724150"/>
            <a:ext cx="5334000" cy="11811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194074968</TotalTime>
  <Words>80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디자인하우스 Bold</vt:lpstr>
      <vt:lpstr>리디바탕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책임매니저</cp:lastModifiedBy>
  <cp:revision>51</cp:revision>
  <dcterms:created xsi:type="dcterms:W3CDTF">2024-12-01T15:55:31Z</dcterms:created>
  <dcterms:modified xsi:type="dcterms:W3CDTF">2025-02-05T04:05:59Z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2025-01-10T04:37:56Z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  <property fmtid="{D5CDD505-2E9C-101B-9397-08002B2CF9AE}" pid="8" name="ClassificationContentMarkingHeaderText">
    <vt:lpwstr>대외비(Restricted)</vt:lpwstr>
  </property>
</Properties>
</file>