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3" d="100"/>
          <a:sy n="33" d="100"/>
        </p:scale>
        <p:origin x="3306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4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6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3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8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9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8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0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9790" y="-1519928"/>
            <a:ext cx="36571579" cy="9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9790" y="-1529455"/>
            <a:ext cx="36571579" cy="99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4987" y="-1524692"/>
            <a:ext cx="18261974" cy="99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9790" y="-1524692"/>
            <a:ext cx="36571579" cy="99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3</cp:revision>
  <dcterms:created xsi:type="dcterms:W3CDTF">2021-07-21T02:17:05Z</dcterms:created>
  <dcterms:modified xsi:type="dcterms:W3CDTF">2021-07-21T04:49:14Z</dcterms:modified>
</cp:coreProperties>
</file>