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202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4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7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6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93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8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9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4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6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8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7C4D-B67A-4A54-A309-8E99F882347E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FE00-1784-4A86-A305-B3CBFA31D4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0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9790" y="-1519928"/>
            <a:ext cx="36571579" cy="9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9790" y="-1529455"/>
            <a:ext cx="36571579" cy="99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4987" y="-1524692"/>
            <a:ext cx="18261974" cy="99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9790" y="-1524692"/>
            <a:ext cx="36571579" cy="99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5934" y="-424401"/>
            <a:ext cx="18223868" cy="77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1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4</cp:revision>
  <dcterms:created xsi:type="dcterms:W3CDTF">2021-07-21T02:17:05Z</dcterms:created>
  <dcterms:modified xsi:type="dcterms:W3CDTF">2021-07-21T06:28:44Z</dcterms:modified>
</cp:coreProperties>
</file>