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2" r:id="rId9"/>
    <p:sldId id="267" r:id="rId10"/>
    <p:sldId id="268" r:id="rId11"/>
    <p:sldId id="259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650822-CBB3-2940-589A-6B8A6E5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E998A-4BB2-065E-0754-BF4FBDD91B02}"/>
              </a:ext>
            </a:extLst>
          </p:cNvPr>
          <p:cNvSpPr txBox="1"/>
          <p:nvPr/>
        </p:nvSpPr>
        <p:spPr>
          <a:xfrm>
            <a:off x="121380" y="1056456"/>
            <a:ext cx="1343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라벨 </a:t>
            </a:r>
            <a:r>
              <a:rPr lang="ko-KR" altLang="en-US" sz="600" dirty="0" err="1">
                <a:solidFill>
                  <a:srgbClr val="FF00FF"/>
                </a:solidFill>
              </a:rPr>
              <a:t>더블클릭시</a:t>
            </a:r>
            <a:r>
              <a:rPr lang="ko-KR" altLang="en-US" sz="600" dirty="0">
                <a:solidFill>
                  <a:srgbClr val="FF00FF"/>
                </a:solidFill>
              </a:rPr>
              <a:t> 표준구성도 </a:t>
            </a:r>
            <a:r>
              <a:rPr lang="ko-KR" altLang="en-US" sz="600" dirty="0" err="1">
                <a:solidFill>
                  <a:srgbClr val="FF00FF"/>
                </a:solidFill>
              </a:rPr>
              <a:t>새창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5E6C1-1C62-7E9D-7617-D83CB5CFC083}"/>
              </a:ext>
            </a:extLst>
          </p:cNvPr>
          <p:cNvSpPr/>
          <p:nvPr/>
        </p:nvSpPr>
        <p:spPr>
          <a:xfrm>
            <a:off x="9206751" y="4509248"/>
            <a:ext cx="2770096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4539-BFD8-DA8E-67F2-369AF449B915}"/>
              </a:ext>
            </a:extLst>
          </p:cNvPr>
          <p:cNvSpPr txBox="1"/>
          <p:nvPr/>
        </p:nvSpPr>
        <p:spPr>
          <a:xfrm>
            <a:off x="9330003" y="5228040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AE8F5A-973F-1D29-49E7-1EF74CC1078F}"/>
              </a:ext>
            </a:extLst>
          </p:cNvPr>
          <p:cNvSpPr/>
          <p:nvPr/>
        </p:nvSpPr>
        <p:spPr>
          <a:xfrm>
            <a:off x="9309848" y="4139710"/>
            <a:ext cx="20932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Input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>
                <a:solidFill>
                  <a:srgbClr val="FF00FF"/>
                </a:solidFill>
              </a:rPr>
              <a:t>Revit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>
                <a:solidFill>
                  <a:srgbClr val="FF00FF"/>
                </a:solidFill>
              </a:rPr>
              <a:t>Family Types </a:t>
            </a:r>
            <a:r>
              <a:rPr lang="ko-KR" altLang="en-US" sz="600" dirty="0">
                <a:solidFill>
                  <a:srgbClr val="FF00FF"/>
                </a:solidFill>
              </a:rPr>
              <a:t>로 라벨 교체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4C5-84C5-A432-D611-8F9684575681}"/>
              </a:ext>
            </a:extLst>
          </p:cNvPr>
          <p:cNvSpPr txBox="1"/>
          <p:nvPr/>
        </p:nvSpPr>
        <p:spPr>
          <a:xfrm>
            <a:off x="9999850" y="2625957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FF101-5247-FED1-69A1-606423C8BEA8}"/>
              </a:ext>
            </a:extLst>
          </p:cNvPr>
          <p:cNvSpPr txBox="1"/>
          <p:nvPr/>
        </p:nvSpPr>
        <p:spPr>
          <a:xfrm>
            <a:off x="2774934" y="1166719"/>
            <a:ext cx="23952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>
                <a:solidFill>
                  <a:srgbClr val="FF00FF"/>
                </a:solidFill>
              </a:rPr>
              <a:t>stdType</a:t>
            </a:r>
            <a:r>
              <a:rPr lang="ko-KR" altLang="en-US" sz="600" dirty="0">
                <a:solidFill>
                  <a:srgbClr val="FF00FF"/>
                </a:solidFill>
              </a:rPr>
              <a:t> 항목 </a:t>
            </a:r>
            <a:r>
              <a:rPr lang="ko-KR" altLang="en-US" sz="600" dirty="0" err="1">
                <a:solidFill>
                  <a:srgbClr val="FF00FF"/>
                </a:solidFill>
              </a:rPr>
              <a:t>클릭시</a:t>
            </a:r>
            <a:r>
              <a:rPr lang="ko-KR" altLang="en-US" sz="600" dirty="0">
                <a:solidFill>
                  <a:srgbClr val="FF00FF"/>
                </a:solidFill>
              </a:rPr>
              <a:t> 업데이트 연동</a:t>
            </a:r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현재 </a:t>
            </a:r>
            <a:r>
              <a:rPr lang="en-US" altLang="ko-KR" sz="600" dirty="0">
                <a:solidFill>
                  <a:srgbClr val="FF00FF"/>
                </a:solidFill>
              </a:rPr>
              <a:t>Room </a:t>
            </a:r>
            <a:r>
              <a:rPr lang="ko-KR" altLang="en-US" sz="600" dirty="0">
                <a:solidFill>
                  <a:srgbClr val="FF00FF"/>
                </a:solidFill>
              </a:rPr>
              <a:t>쪽 함수와 연결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1132</Words>
  <Application>Microsoft Office PowerPoint</Application>
  <PresentationFormat>와이드스크린</PresentationFormat>
  <Paragraphs>421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162</cp:revision>
  <dcterms:created xsi:type="dcterms:W3CDTF">2024-09-10T03:41:37Z</dcterms:created>
  <dcterms:modified xsi:type="dcterms:W3CDTF">2024-10-18T08:27:19Z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