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3" r:id="rId7"/>
    <p:sldId id="262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40012" y="660401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1921793" y="685326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623</Words>
  <Application>Microsoft Office PowerPoint</Application>
  <PresentationFormat>와이드스크린</PresentationFormat>
  <Paragraphs>327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책임매니저</cp:lastModifiedBy>
  <cp:revision>78</cp:revision>
  <dcterms:created xsi:type="dcterms:W3CDTF">2024-09-10T03:41:37Z</dcterms:created>
  <dcterms:modified xsi:type="dcterms:W3CDTF">2024-09-25T07:44:19Z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