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22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696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86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80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17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15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44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55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42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53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50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72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BA07A-DDEA-49CD-A6B5-BB77772FD6B7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66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1684" y="2917536"/>
            <a:ext cx="5129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</a:t>
            </a:r>
            <a:r>
              <a:rPr lang="en-US" altLang="ko-KR" sz="24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 Placing Algorithm Concept</a:t>
            </a:r>
            <a:endParaRPr lang="ko-KR" altLang="en-US" sz="2400" dirty="0">
              <a:latin typeface="Artifakt Element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7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79171" y="301336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Post </a:t>
            </a:r>
            <a:r>
              <a:rPr lang="en-US" altLang="ko-KR" dirty="0" smtClean="0">
                <a:latin typeface="Artifakt Element" panose="020B0503050000020004" pitchFamily="34" charset="0"/>
              </a:rPr>
              <a:t>Placing</a:t>
            </a:r>
            <a:endParaRPr lang="en-US" altLang="ko-KR" dirty="0" smtClean="0">
              <a:latin typeface="Artifakt Element" panose="020B0503050000020004" pitchFamily="34" charset="0"/>
              <a:ea typeface="Artifakt Element" panose="020B0503050000020004" pitchFamily="34" charset="0"/>
            </a:endParaRPr>
          </a:p>
          <a:p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(</a:t>
            </a:r>
            <a:r>
              <a:rPr lang="ko-KR" altLang="en-US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배치 후</a:t>
            </a:r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)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1086" y="301336"/>
            <a:ext cx="140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Pre </a:t>
            </a:r>
            <a:r>
              <a:rPr lang="en-US" altLang="ko-KR" dirty="0" smtClean="0">
                <a:latin typeface="Artifakt Element" panose="020B0503050000020004" pitchFamily="34" charset="0"/>
              </a:rPr>
              <a:t>Placing</a:t>
            </a:r>
            <a:endParaRPr lang="en-US" altLang="ko-KR" dirty="0" smtClean="0">
              <a:latin typeface="Artifakt Element" panose="020B0503050000020004" pitchFamily="34" charset="0"/>
              <a:ea typeface="Artifakt Element" panose="020B0503050000020004" pitchFamily="34" charset="0"/>
            </a:endParaRPr>
          </a:p>
          <a:p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(</a:t>
            </a:r>
            <a:r>
              <a:rPr lang="ko-KR" altLang="en-US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배치 전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)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007256" y="1456251"/>
            <a:ext cx="2628900" cy="4322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007256" y="301336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Placing Boundary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7384" y="301336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</a:t>
            </a:r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 List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0409" y="1544920"/>
            <a:ext cx="12650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</a:t>
            </a:r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 1</a:t>
            </a:r>
          </a:p>
          <a:p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2</a:t>
            </a:r>
            <a:endParaRPr lang="ko-KR" altLang="en-US" dirty="0" smtClean="0">
              <a:latin typeface="Artifakt Element" panose="020B0503050000020004" pitchFamily="34" charset="0"/>
            </a:endParaRPr>
          </a:p>
          <a:p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3</a:t>
            </a:r>
            <a:endParaRPr lang="ko-KR" altLang="en-US" dirty="0" smtClean="0">
              <a:latin typeface="Artifakt Element" panose="020B0503050000020004" pitchFamily="34" charset="0"/>
            </a:endParaRPr>
          </a:p>
          <a:p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5</a:t>
            </a:r>
            <a:endParaRPr lang="ko-KR" altLang="en-US" dirty="0" smtClean="0">
              <a:latin typeface="Artifakt Element" panose="020B0503050000020004" pitchFamily="34" charset="0"/>
            </a:endParaRPr>
          </a:p>
          <a:p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4</a:t>
            </a:r>
            <a:endParaRPr lang="ko-KR" altLang="en-US" dirty="0" smtClean="0">
              <a:latin typeface="Artifakt Element" panose="020B0503050000020004" pitchFamily="34" charset="0"/>
            </a:endParaRPr>
          </a:p>
          <a:p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6</a:t>
            </a:r>
            <a:endParaRPr lang="ko-KR" altLang="en-US" dirty="0" smtClean="0">
              <a:latin typeface="Artifakt Element" panose="020B0503050000020004" pitchFamily="34" charset="0"/>
            </a:endParaRPr>
          </a:p>
          <a:p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7</a:t>
            </a:r>
            <a:endParaRPr lang="ko-KR" altLang="en-US" dirty="0" smtClean="0">
              <a:latin typeface="Artifakt Element" panose="020B0503050000020004" pitchFamily="34" charset="0"/>
            </a:endParaRPr>
          </a:p>
          <a:p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8</a:t>
            </a:r>
            <a:endParaRPr lang="ko-KR" altLang="en-US" dirty="0" smtClean="0">
              <a:latin typeface="Artifakt Element" panose="020B0503050000020004" pitchFamily="34" charset="0"/>
            </a:endParaRPr>
          </a:p>
          <a:p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9</a:t>
            </a:r>
            <a:endParaRPr lang="ko-KR" altLang="en-US" dirty="0" smtClean="0">
              <a:latin typeface="Artifakt Element" panose="020B0503050000020004" pitchFamily="34" charset="0"/>
            </a:endParaRPr>
          </a:p>
          <a:p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10</a:t>
            </a:r>
            <a:endParaRPr lang="ko-KR" altLang="en-US" dirty="0" smtClean="0">
              <a:latin typeface="Artifakt Element" panose="020B0503050000020004" pitchFamily="34" charset="0"/>
            </a:endParaRPr>
          </a:p>
          <a:p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11</a:t>
            </a:r>
            <a:endParaRPr lang="ko-KR" altLang="en-US" dirty="0" smtClean="0">
              <a:latin typeface="Artifakt Element" panose="020B0503050000020004" pitchFamily="34" charset="0"/>
            </a:endParaRPr>
          </a:p>
          <a:p>
            <a:r>
              <a:rPr lang="en-US" altLang="ko-KR" dirty="0" smtClean="0">
                <a:latin typeface="Artifakt Element" panose="020B0503050000020004" pitchFamily="34" charset="0"/>
              </a:rPr>
              <a:t>…</a:t>
            </a:r>
          </a:p>
        </p:txBody>
      </p:sp>
      <p:sp>
        <p:nvSpPr>
          <p:cNvPr id="11" name="자유형 10"/>
          <p:cNvSpPr/>
          <p:nvPr/>
        </p:nvSpPr>
        <p:spPr>
          <a:xfrm>
            <a:off x="3586159" y="1456251"/>
            <a:ext cx="1418360" cy="945573"/>
          </a:xfrm>
          <a:custGeom>
            <a:avLst/>
            <a:gdLst>
              <a:gd name="connsiteX0" fmla="*/ 0 w 2587337"/>
              <a:gd name="connsiteY0" fmla="*/ 0 h 1724891"/>
              <a:gd name="connsiteX1" fmla="*/ 0 w 2587337"/>
              <a:gd name="connsiteY1" fmla="*/ 1724891 h 1724891"/>
              <a:gd name="connsiteX2" fmla="*/ 2587337 w 2587337"/>
              <a:gd name="connsiteY2" fmla="*/ 1724891 h 1724891"/>
              <a:gd name="connsiteX3" fmla="*/ 2587337 w 2587337"/>
              <a:gd name="connsiteY3" fmla="*/ 945573 h 1724891"/>
              <a:gd name="connsiteX4" fmla="*/ 1724891 w 2587337"/>
              <a:gd name="connsiteY4" fmla="*/ 945573 h 1724891"/>
              <a:gd name="connsiteX5" fmla="*/ 1724891 w 2587337"/>
              <a:gd name="connsiteY5" fmla="*/ 446809 h 1724891"/>
              <a:gd name="connsiteX6" fmla="*/ 779318 w 2587337"/>
              <a:gd name="connsiteY6" fmla="*/ 446809 h 1724891"/>
              <a:gd name="connsiteX7" fmla="*/ 779318 w 2587337"/>
              <a:gd name="connsiteY7" fmla="*/ 0 h 1724891"/>
              <a:gd name="connsiteX8" fmla="*/ 0 w 2587337"/>
              <a:gd name="connsiteY8" fmla="*/ 0 h 172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7337" h="1724891">
                <a:moveTo>
                  <a:pt x="0" y="0"/>
                </a:moveTo>
                <a:lnTo>
                  <a:pt x="0" y="1724891"/>
                </a:lnTo>
                <a:lnTo>
                  <a:pt x="2587337" y="1724891"/>
                </a:lnTo>
                <a:lnTo>
                  <a:pt x="2587337" y="945573"/>
                </a:lnTo>
                <a:lnTo>
                  <a:pt x="1724891" y="945573"/>
                </a:lnTo>
                <a:lnTo>
                  <a:pt x="1724891" y="446809"/>
                </a:lnTo>
                <a:lnTo>
                  <a:pt x="779318" y="446809"/>
                </a:lnTo>
                <a:lnTo>
                  <a:pt x="77931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720066" y="1168014"/>
            <a:ext cx="5741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Origin</a:t>
            </a:r>
          </a:p>
          <a:p>
            <a:pPr algn="ctr"/>
            <a:r>
              <a:rPr lang="en-US" altLang="ko-KR" sz="105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  <a:endParaRPr lang="ko-KR" altLang="en-US" sz="1050" dirty="0">
              <a:latin typeface="Artifakt Element" panose="020B0503050000020004" pitchFamily="34" charset="0"/>
            </a:endParaRPr>
          </a:p>
        </p:txBody>
      </p:sp>
      <p:sp>
        <p:nvSpPr>
          <p:cNvPr id="15" name="양쪽 대괄호 14"/>
          <p:cNvSpPr/>
          <p:nvPr/>
        </p:nvSpPr>
        <p:spPr>
          <a:xfrm>
            <a:off x="887384" y="1365499"/>
            <a:ext cx="1532758" cy="359574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420142" y="1658112"/>
            <a:ext cx="1139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자유형 17"/>
          <p:cNvSpPr/>
          <p:nvPr/>
        </p:nvSpPr>
        <p:spPr>
          <a:xfrm>
            <a:off x="3606800" y="1498092"/>
            <a:ext cx="1371600" cy="882650"/>
          </a:xfrm>
          <a:custGeom>
            <a:avLst/>
            <a:gdLst>
              <a:gd name="connsiteX0" fmla="*/ 0 w 1371600"/>
              <a:gd name="connsiteY0" fmla="*/ 882650 h 882650"/>
              <a:gd name="connsiteX1" fmla="*/ 0 w 1371600"/>
              <a:gd name="connsiteY1" fmla="*/ 0 h 882650"/>
              <a:gd name="connsiteX2" fmla="*/ 387350 w 1371600"/>
              <a:gd name="connsiteY2" fmla="*/ 0 h 882650"/>
              <a:gd name="connsiteX3" fmla="*/ 1371600 w 1371600"/>
              <a:gd name="connsiteY3" fmla="*/ 514350 h 882650"/>
              <a:gd name="connsiteX4" fmla="*/ 1371600 w 1371600"/>
              <a:gd name="connsiteY4" fmla="*/ 882650 h 882650"/>
              <a:gd name="connsiteX5" fmla="*/ 0 w 1371600"/>
              <a:gd name="connsiteY5" fmla="*/ 882650 h 882650"/>
              <a:gd name="connsiteX0" fmla="*/ 0 w 1371600"/>
              <a:gd name="connsiteY0" fmla="*/ 882650 h 882650"/>
              <a:gd name="connsiteX1" fmla="*/ 0 w 1371600"/>
              <a:gd name="connsiteY1" fmla="*/ 0 h 882650"/>
              <a:gd name="connsiteX2" fmla="*/ 387350 w 1371600"/>
              <a:gd name="connsiteY2" fmla="*/ 0 h 882650"/>
              <a:gd name="connsiteX3" fmla="*/ 1022350 w 1371600"/>
              <a:gd name="connsiteY3" fmla="*/ 342900 h 882650"/>
              <a:gd name="connsiteX4" fmla="*/ 1371600 w 1371600"/>
              <a:gd name="connsiteY4" fmla="*/ 514350 h 882650"/>
              <a:gd name="connsiteX5" fmla="*/ 1371600 w 1371600"/>
              <a:gd name="connsiteY5" fmla="*/ 882650 h 882650"/>
              <a:gd name="connsiteX6" fmla="*/ 0 w 1371600"/>
              <a:gd name="connsiteY6" fmla="*/ 882650 h 882650"/>
              <a:gd name="connsiteX0" fmla="*/ 0 w 1371600"/>
              <a:gd name="connsiteY0" fmla="*/ 882650 h 882650"/>
              <a:gd name="connsiteX1" fmla="*/ 0 w 1371600"/>
              <a:gd name="connsiteY1" fmla="*/ 0 h 882650"/>
              <a:gd name="connsiteX2" fmla="*/ 387350 w 1371600"/>
              <a:gd name="connsiteY2" fmla="*/ 0 h 882650"/>
              <a:gd name="connsiteX3" fmla="*/ 936625 w 1371600"/>
              <a:gd name="connsiteY3" fmla="*/ 219075 h 882650"/>
              <a:gd name="connsiteX4" fmla="*/ 1371600 w 1371600"/>
              <a:gd name="connsiteY4" fmla="*/ 514350 h 882650"/>
              <a:gd name="connsiteX5" fmla="*/ 1371600 w 1371600"/>
              <a:gd name="connsiteY5" fmla="*/ 882650 h 882650"/>
              <a:gd name="connsiteX6" fmla="*/ 0 w 1371600"/>
              <a:gd name="connsiteY6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882650">
                <a:moveTo>
                  <a:pt x="0" y="882650"/>
                </a:moveTo>
                <a:lnTo>
                  <a:pt x="0" y="0"/>
                </a:lnTo>
                <a:lnTo>
                  <a:pt x="387350" y="0"/>
                </a:lnTo>
                <a:lnTo>
                  <a:pt x="936625" y="219075"/>
                </a:lnTo>
                <a:lnTo>
                  <a:pt x="1371600" y="514350"/>
                </a:lnTo>
                <a:lnTo>
                  <a:pt x="1371600" y="882650"/>
                </a:lnTo>
                <a:lnTo>
                  <a:pt x="0" y="88265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859378" y="2482462"/>
            <a:ext cx="17107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>
                <a:solidFill>
                  <a:srgbClr val="FF0000"/>
                </a:solidFill>
                <a:latin typeface="Artifakt Element" panose="020B0503050000020004" pitchFamily="34" charset="0"/>
              </a:rPr>
              <a:t>Convex’s</a:t>
            </a:r>
            <a:r>
              <a:rPr lang="en-US" altLang="ko-KR" sz="1050" dirty="0" smtClean="0">
                <a:solidFill>
                  <a:srgbClr val="FF0000"/>
                </a:solidFill>
                <a:latin typeface="Artifakt Element" panose="020B0503050000020004" pitchFamily="34" charset="0"/>
              </a:rPr>
              <a:t> Hull</a:t>
            </a:r>
          </a:p>
          <a:p>
            <a:r>
              <a:rPr lang="en-US" altLang="ko-KR" sz="1050" dirty="0" smtClean="0">
                <a:solidFill>
                  <a:srgbClr val="FF0000"/>
                </a:solidFill>
                <a:latin typeface="Artifakt Element" panose="020B0503050000020004" pitchFamily="34" charset="0"/>
              </a:rPr>
              <a:t>(</a:t>
            </a:r>
            <a:r>
              <a:rPr lang="ko-KR" altLang="en-US" sz="1050" dirty="0" err="1" smtClean="0">
                <a:solidFill>
                  <a:srgbClr val="FF0000"/>
                </a:solidFill>
                <a:latin typeface="Artifakt Element" panose="020B0503050000020004" pitchFamily="34" charset="0"/>
              </a:rPr>
              <a:t>볼록껍질</a:t>
            </a:r>
            <a:r>
              <a:rPr lang="ko-KR" altLang="en-US" sz="1050" dirty="0" smtClean="0">
                <a:solidFill>
                  <a:srgbClr val="FF0000"/>
                </a:solidFill>
                <a:latin typeface="Artifakt Element" panose="020B0503050000020004" pitchFamily="34" charset="0"/>
              </a:rPr>
              <a:t> 찾기 알고리즘</a:t>
            </a:r>
            <a:r>
              <a:rPr lang="en-US" altLang="ko-KR" sz="1050" dirty="0" smtClean="0">
                <a:solidFill>
                  <a:srgbClr val="FF0000"/>
                </a:solidFill>
                <a:latin typeface="Artifakt Element" panose="020B0503050000020004" pitchFamily="34" charset="0"/>
              </a:rPr>
              <a:t>)</a:t>
            </a:r>
            <a:endParaRPr lang="ko-KR" altLang="en-US" sz="1050" dirty="0">
              <a:solidFill>
                <a:srgbClr val="FF0000"/>
              </a:solidFill>
              <a:latin typeface="Artifakt Element" panose="020B05030500000200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55937" y="1742041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Indented Point</a:t>
            </a:r>
          </a:p>
          <a:p>
            <a:pPr algn="ctr"/>
            <a:r>
              <a:rPr lang="en-US" altLang="ko-KR" sz="800" dirty="0" smtClean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(=I.P)</a:t>
            </a:r>
            <a:endParaRPr lang="en-US" altLang="ko-KR" sz="800" dirty="0" smtClean="0">
              <a:solidFill>
                <a:srgbClr val="00B0F0"/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15159" y="1891848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 smtClean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22" name="타원 21"/>
          <p:cNvSpPr/>
          <p:nvPr/>
        </p:nvSpPr>
        <p:spPr>
          <a:xfrm>
            <a:off x="3981451" y="1428213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503499" y="1658112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971003" y="1939417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893868" y="1618265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 smtClean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24398" y="1048546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00B05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Neighbor Indented Point</a:t>
            </a:r>
          </a:p>
          <a:p>
            <a:pPr algn="ctr"/>
            <a:r>
              <a:rPr lang="en-US" altLang="ko-KR" sz="900" dirty="0" smtClean="0">
                <a:solidFill>
                  <a:srgbClr val="00B05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(=N.I.P)</a:t>
            </a:r>
            <a:endParaRPr lang="en-US" altLang="ko-KR" sz="900" dirty="0" smtClean="0">
              <a:solidFill>
                <a:srgbClr val="00B050"/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975360" y="1607896"/>
            <a:ext cx="1280160" cy="21941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847369" y="2851095"/>
            <a:ext cx="54431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altLang="ko-KR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ko-KR" altLang="en-US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의 </a:t>
            </a:r>
            <a:r>
              <a:rPr lang="en-US" altLang="ko-KR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I.P &amp; N.I.P</a:t>
            </a:r>
            <a:r>
              <a:rPr lang="ko-KR" altLang="en-US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를 찾는다</a:t>
            </a:r>
            <a:r>
              <a:rPr lang="en-US" altLang="ko-KR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(</a:t>
            </a:r>
            <a:r>
              <a:rPr lang="ko-KR" altLang="en-US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없다면 </a:t>
            </a:r>
            <a:r>
              <a:rPr lang="ko-KR" altLang="en-US" sz="1600" dirty="0" err="1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좌상단</a:t>
            </a:r>
            <a:r>
              <a:rPr lang="ko-KR" altLang="en-US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 </a:t>
            </a:r>
            <a:r>
              <a:rPr lang="en-US" altLang="ko-KR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Point</a:t>
            </a:r>
            <a:r>
              <a:rPr lang="ko-KR" altLang="en-US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를 위치 이동 기준점으로 설정</a:t>
            </a:r>
            <a:r>
              <a:rPr lang="en-US" altLang="ko-KR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)</a:t>
            </a:r>
          </a:p>
          <a:p>
            <a:pPr marL="400050" indent="-400050">
              <a:buFont typeface="+mj-lt"/>
              <a:buAutoNum type="romanUcPeriod"/>
            </a:pPr>
            <a:r>
              <a:rPr lang="en-US" altLang="ko-KR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Post Rectangle </a:t>
            </a:r>
            <a:r>
              <a:rPr lang="ko-KR" altLang="en-US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리스트에 원소가 있는지 확인</a:t>
            </a:r>
            <a:endParaRPr lang="en-US" altLang="ko-KR" sz="1600" dirty="0" smtClean="0">
              <a:latin typeface="Artifakt Element" panose="020B0503050000020004" pitchFamily="34" charset="0"/>
              <a:ea typeface="Artifakt Element" panose="020B05030500000200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1600" dirty="0" smtClean="0">
                <a:latin typeface="Artifakt Element" panose="020B0503050000020004" pitchFamily="34" charset="0"/>
              </a:rPr>
              <a:t>원소가 없다면 해당 </a:t>
            </a:r>
            <a:r>
              <a:rPr lang="en-US" altLang="ko-KR" sz="1600" dirty="0" smtClean="0">
                <a:latin typeface="Artifakt Element" panose="020B0503050000020004" pitchFamily="34" charset="0"/>
              </a:rPr>
              <a:t>Cluster</a:t>
            </a:r>
            <a:r>
              <a:rPr lang="ko-KR" altLang="en-US" sz="1600" dirty="0" smtClean="0">
                <a:latin typeface="Artifakt Element" panose="020B0503050000020004" pitchFamily="34" charset="0"/>
              </a:rPr>
              <a:t>의 </a:t>
            </a:r>
            <a:r>
              <a:rPr lang="ko-KR" altLang="en-US" sz="1600" dirty="0" err="1" smtClean="0">
                <a:latin typeface="Artifakt Element" panose="020B0503050000020004" pitchFamily="34" charset="0"/>
              </a:rPr>
              <a:t>좌상단</a:t>
            </a:r>
            <a:r>
              <a:rPr lang="ko-KR" altLang="en-US" sz="1600" dirty="0" smtClean="0">
                <a:latin typeface="Artifakt Element" panose="020B0503050000020004" pitchFamily="34" charset="0"/>
              </a:rPr>
              <a:t> 점을 찾고</a:t>
            </a:r>
            <a:r>
              <a:rPr lang="en-US" altLang="ko-KR" sz="1600" dirty="0" smtClean="0">
                <a:latin typeface="Artifakt Element" panose="020B0503050000020004" pitchFamily="34" charset="0"/>
              </a:rPr>
              <a:t>, </a:t>
            </a:r>
            <a:r>
              <a:rPr lang="ko-KR" altLang="en-US" sz="1600" dirty="0" smtClean="0">
                <a:latin typeface="Artifakt Element" panose="020B0503050000020004" pitchFamily="34" charset="0"/>
              </a:rPr>
              <a:t>이를 기준으로 </a:t>
            </a:r>
            <a:r>
              <a:rPr lang="en-US" altLang="ko-KR" sz="1600" dirty="0" smtClean="0">
                <a:latin typeface="Artifakt Element" panose="020B0503050000020004" pitchFamily="34" charset="0"/>
              </a:rPr>
              <a:t>Origin Point</a:t>
            </a:r>
            <a:r>
              <a:rPr lang="ko-KR" altLang="en-US" sz="1600" dirty="0" smtClean="0">
                <a:latin typeface="Artifakt Element" panose="020B0503050000020004" pitchFamily="34" charset="0"/>
              </a:rPr>
              <a:t>에 배치한다</a:t>
            </a:r>
            <a:r>
              <a:rPr lang="en-US" altLang="ko-KR" sz="1600" dirty="0" smtClean="0">
                <a:latin typeface="Artifakt Element" panose="020B0503050000020004" pitchFamily="34" charset="0"/>
              </a:rPr>
              <a:t>.</a:t>
            </a:r>
          </a:p>
          <a:p>
            <a:pPr marL="400050" indent="-400050">
              <a:buFont typeface="+mj-lt"/>
              <a:buAutoNum type="romanUcPeriod"/>
            </a:pPr>
            <a:r>
              <a:rPr lang="ko-KR" altLang="en-US" sz="1600" dirty="0" smtClean="0">
                <a:latin typeface="Artifakt Element" panose="020B0503050000020004" pitchFamily="34" charset="0"/>
              </a:rPr>
              <a:t>해당 </a:t>
            </a:r>
            <a:r>
              <a:rPr lang="en-US" altLang="ko-KR" sz="1600" dirty="0" smtClean="0">
                <a:latin typeface="Artifakt Element" panose="020B0503050000020004" pitchFamily="34" charset="0"/>
              </a:rPr>
              <a:t>Cluster</a:t>
            </a:r>
            <a:r>
              <a:rPr lang="ko-KR" altLang="en-US" sz="1600" dirty="0" smtClean="0">
                <a:latin typeface="Artifakt Element" panose="020B0503050000020004" pitchFamily="34" charset="0"/>
              </a:rPr>
              <a:t>를 </a:t>
            </a:r>
            <a:r>
              <a:rPr lang="en-US" altLang="ko-KR" sz="1600" dirty="0" smtClean="0">
                <a:latin typeface="Artifakt Element" panose="020B0503050000020004" pitchFamily="34" charset="0"/>
              </a:rPr>
              <a:t>Post Cluster </a:t>
            </a:r>
            <a:r>
              <a:rPr lang="ko-KR" altLang="en-US" sz="1600" dirty="0" smtClean="0">
                <a:latin typeface="Artifakt Element" panose="020B0503050000020004" pitchFamily="34" charset="0"/>
              </a:rPr>
              <a:t>리스트에 </a:t>
            </a:r>
            <a:r>
              <a:rPr lang="en-US" altLang="ko-KR" sz="1600" dirty="0" smtClean="0">
                <a:latin typeface="Artifakt Element" panose="020B0503050000020004" pitchFamily="34" charset="0"/>
              </a:rPr>
              <a:t>append</a:t>
            </a:r>
          </a:p>
        </p:txBody>
      </p:sp>
      <p:sp>
        <p:nvSpPr>
          <p:cNvPr id="31" name="자유형 30"/>
          <p:cNvSpPr/>
          <p:nvPr/>
        </p:nvSpPr>
        <p:spPr>
          <a:xfrm>
            <a:off x="9005843" y="1456251"/>
            <a:ext cx="1418360" cy="945573"/>
          </a:xfrm>
          <a:custGeom>
            <a:avLst/>
            <a:gdLst>
              <a:gd name="connsiteX0" fmla="*/ 0 w 2587337"/>
              <a:gd name="connsiteY0" fmla="*/ 0 h 1724891"/>
              <a:gd name="connsiteX1" fmla="*/ 0 w 2587337"/>
              <a:gd name="connsiteY1" fmla="*/ 1724891 h 1724891"/>
              <a:gd name="connsiteX2" fmla="*/ 2587337 w 2587337"/>
              <a:gd name="connsiteY2" fmla="*/ 1724891 h 1724891"/>
              <a:gd name="connsiteX3" fmla="*/ 2587337 w 2587337"/>
              <a:gd name="connsiteY3" fmla="*/ 945573 h 1724891"/>
              <a:gd name="connsiteX4" fmla="*/ 1724891 w 2587337"/>
              <a:gd name="connsiteY4" fmla="*/ 945573 h 1724891"/>
              <a:gd name="connsiteX5" fmla="*/ 1724891 w 2587337"/>
              <a:gd name="connsiteY5" fmla="*/ 446809 h 1724891"/>
              <a:gd name="connsiteX6" fmla="*/ 779318 w 2587337"/>
              <a:gd name="connsiteY6" fmla="*/ 446809 h 1724891"/>
              <a:gd name="connsiteX7" fmla="*/ 779318 w 2587337"/>
              <a:gd name="connsiteY7" fmla="*/ 0 h 1724891"/>
              <a:gd name="connsiteX8" fmla="*/ 0 w 2587337"/>
              <a:gd name="connsiteY8" fmla="*/ 0 h 172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7337" h="1724891">
                <a:moveTo>
                  <a:pt x="0" y="0"/>
                </a:moveTo>
                <a:lnTo>
                  <a:pt x="0" y="1724891"/>
                </a:lnTo>
                <a:lnTo>
                  <a:pt x="2587337" y="1724891"/>
                </a:lnTo>
                <a:lnTo>
                  <a:pt x="2587337" y="945573"/>
                </a:lnTo>
                <a:lnTo>
                  <a:pt x="1724891" y="945573"/>
                </a:lnTo>
                <a:lnTo>
                  <a:pt x="1724891" y="446809"/>
                </a:lnTo>
                <a:lnTo>
                  <a:pt x="779318" y="446809"/>
                </a:lnTo>
                <a:lnTo>
                  <a:pt x="77931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975621" y="1742041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Indented Point</a:t>
            </a:r>
          </a:p>
          <a:p>
            <a:pPr algn="ctr"/>
            <a:r>
              <a:rPr lang="en-US" altLang="ko-KR" sz="800" dirty="0" smtClean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(=I.P)</a:t>
            </a:r>
            <a:endParaRPr lang="en-US" altLang="ko-KR" sz="800" dirty="0" smtClean="0">
              <a:solidFill>
                <a:srgbClr val="00B0F0"/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834843" y="1891848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 smtClean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35" name="타원 34"/>
          <p:cNvSpPr/>
          <p:nvPr/>
        </p:nvSpPr>
        <p:spPr>
          <a:xfrm>
            <a:off x="9401135" y="1428213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9923183" y="1658112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0390687" y="1939417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9313552" y="1618265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 smtClean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7888224" y="1658112"/>
            <a:ext cx="6096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자유형 40"/>
          <p:cNvSpPr/>
          <p:nvPr/>
        </p:nvSpPr>
        <p:spPr>
          <a:xfrm>
            <a:off x="6153112" y="1456251"/>
            <a:ext cx="1418360" cy="945573"/>
          </a:xfrm>
          <a:custGeom>
            <a:avLst/>
            <a:gdLst>
              <a:gd name="connsiteX0" fmla="*/ 0 w 2587337"/>
              <a:gd name="connsiteY0" fmla="*/ 0 h 1724891"/>
              <a:gd name="connsiteX1" fmla="*/ 0 w 2587337"/>
              <a:gd name="connsiteY1" fmla="*/ 1724891 h 1724891"/>
              <a:gd name="connsiteX2" fmla="*/ 2587337 w 2587337"/>
              <a:gd name="connsiteY2" fmla="*/ 1724891 h 1724891"/>
              <a:gd name="connsiteX3" fmla="*/ 2587337 w 2587337"/>
              <a:gd name="connsiteY3" fmla="*/ 945573 h 1724891"/>
              <a:gd name="connsiteX4" fmla="*/ 1724891 w 2587337"/>
              <a:gd name="connsiteY4" fmla="*/ 945573 h 1724891"/>
              <a:gd name="connsiteX5" fmla="*/ 1724891 w 2587337"/>
              <a:gd name="connsiteY5" fmla="*/ 446809 h 1724891"/>
              <a:gd name="connsiteX6" fmla="*/ 779318 w 2587337"/>
              <a:gd name="connsiteY6" fmla="*/ 446809 h 1724891"/>
              <a:gd name="connsiteX7" fmla="*/ 779318 w 2587337"/>
              <a:gd name="connsiteY7" fmla="*/ 0 h 1724891"/>
              <a:gd name="connsiteX8" fmla="*/ 0 w 2587337"/>
              <a:gd name="connsiteY8" fmla="*/ 0 h 172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7337" h="1724891">
                <a:moveTo>
                  <a:pt x="0" y="0"/>
                </a:moveTo>
                <a:lnTo>
                  <a:pt x="0" y="1724891"/>
                </a:lnTo>
                <a:lnTo>
                  <a:pt x="2587337" y="1724891"/>
                </a:lnTo>
                <a:lnTo>
                  <a:pt x="2587337" y="945573"/>
                </a:lnTo>
                <a:lnTo>
                  <a:pt x="1724891" y="945573"/>
                </a:lnTo>
                <a:lnTo>
                  <a:pt x="1724891" y="446809"/>
                </a:lnTo>
                <a:lnTo>
                  <a:pt x="779318" y="446809"/>
                </a:lnTo>
                <a:lnTo>
                  <a:pt x="77931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985717" y="1891848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 smtClean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43" name="타원 42"/>
          <p:cNvSpPr/>
          <p:nvPr/>
        </p:nvSpPr>
        <p:spPr>
          <a:xfrm>
            <a:off x="6552009" y="1428213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7074057" y="1658112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7541561" y="1939417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461450" y="1625272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 smtClean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47" name="타원 46"/>
          <p:cNvSpPr/>
          <p:nvPr/>
        </p:nvSpPr>
        <p:spPr>
          <a:xfrm>
            <a:off x="3554731" y="1428213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6122671" y="1428213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5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그룹 75"/>
          <p:cNvGrpSpPr/>
          <p:nvPr/>
        </p:nvGrpSpPr>
        <p:grpSpPr>
          <a:xfrm>
            <a:off x="9921037" y="1642649"/>
            <a:ext cx="1358835" cy="821027"/>
            <a:chOff x="6461503" y="4527708"/>
            <a:chExt cx="1358835" cy="821027"/>
          </a:xfrm>
        </p:grpSpPr>
        <p:sp>
          <p:nvSpPr>
            <p:cNvPr id="77" name="자유형 76"/>
            <p:cNvSpPr/>
            <p:nvPr/>
          </p:nvSpPr>
          <p:spPr>
            <a:xfrm rot="10800000">
              <a:off x="6490798" y="4527708"/>
              <a:ext cx="1329540" cy="792988"/>
            </a:xfrm>
            <a:custGeom>
              <a:avLst/>
              <a:gdLst>
                <a:gd name="connsiteX0" fmla="*/ 0 w 1328928"/>
                <a:gd name="connsiteY0" fmla="*/ 12192 h 792480"/>
                <a:gd name="connsiteX1" fmla="*/ 0 w 1328928"/>
                <a:gd name="connsiteY1" fmla="*/ 792480 h 792480"/>
                <a:gd name="connsiteX2" fmla="*/ 1328928 w 1328928"/>
                <a:gd name="connsiteY2" fmla="*/ 792480 h 792480"/>
                <a:gd name="connsiteX3" fmla="*/ 1328928 w 1328928"/>
                <a:gd name="connsiteY3" fmla="*/ 463296 h 792480"/>
                <a:gd name="connsiteX4" fmla="*/ 829056 w 1328928"/>
                <a:gd name="connsiteY4" fmla="*/ 463296 h 792480"/>
                <a:gd name="connsiteX5" fmla="*/ 829056 w 1328928"/>
                <a:gd name="connsiteY5" fmla="*/ 0 h 792480"/>
                <a:gd name="connsiteX6" fmla="*/ 0 w 1328928"/>
                <a:gd name="connsiteY6" fmla="*/ 12192 h 792480"/>
                <a:gd name="connsiteX0" fmla="*/ 0 w 1335278"/>
                <a:gd name="connsiteY0" fmla="*/ 0 h 799338"/>
                <a:gd name="connsiteX1" fmla="*/ 6350 w 1335278"/>
                <a:gd name="connsiteY1" fmla="*/ 799338 h 799338"/>
                <a:gd name="connsiteX2" fmla="*/ 1335278 w 1335278"/>
                <a:gd name="connsiteY2" fmla="*/ 799338 h 799338"/>
                <a:gd name="connsiteX3" fmla="*/ 1335278 w 1335278"/>
                <a:gd name="connsiteY3" fmla="*/ 470154 h 799338"/>
                <a:gd name="connsiteX4" fmla="*/ 835406 w 1335278"/>
                <a:gd name="connsiteY4" fmla="*/ 470154 h 799338"/>
                <a:gd name="connsiteX5" fmla="*/ 835406 w 1335278"/>
                <a:gd name="connsiteY5" fmla="*/ 6858 h 799338"/>
                <a:gd name="connsiteX6" fmla="*/ 0 w 1335278"/>
                <a:gd name="connsiteY6" fmla="*/ 0 h 799338"/>
                <a:gd name="connsiteX0" fmla="*/ 612 w 1329540"/>
                <a:gd name="connsiteY0" fmla="*/ 2667 h 792480"/>
                <a:gd name="connsiteX1" fmla="*/ 612 w 1329540"/>
                <a:gd name="connsiteY1" fmla="*/ 792480 h 792480"/>
                <a:gd name="connsiteX2" fmla="*/ 1329540 w 1329540"/>
                <a:gd name="connsiteY2" fmla="*/ 792480 h 792480"/>
                <a:gd name="connsiteX3" fmla="*/ 1329540 w 1329540"/>
                <a:gd name="connsiteY3" fmla="*/ 463296 h 792480"/>
                <a:gd name="connsiteX4" fmla="*/ 829668 w 1329540"/>
                <a:gd name="connsiteY4" fmla="*/ 463296 h 792480"/>
                <a:gd name="connsiteX5" fmla="*/ 829668 w 1329540"/>
                <a:gd name="connsiteY5" fmla="*/ 0 h 792480"/>
                <a:gd name="connsiteX6" fmla="*/ 612 w 1329540"/>
                <a:gd name="connsiteY6" fmla="*/ 2667 h 792480"/>
                <a:gd name="connsiteX0" fmla="*/ 612 w 1329540"/>
                <a:gd name="connsiteY0" fmla="*/ 0 h 792988"/>
                <a:gd name="connsiteX1" fmla="*/ 612 w 1329540"/>
                <a:gd name="connsiteY1" fmla="*/ 792988 h 792988"/>
                <a:gd name="connsiteX2" fmla="*/ 1329540 w 1329540"/>
                <a:gd name="connsiteY2" fmla="*/ 792988 h 792988"/>
                <a:gd name="connsiteX3" fmla="*/ 1329540 w 1329540"/>
                <a:gd name="connsiteY3" fmla="*/ 463804 h 792988"/>
                <a:gd name="connsiteX4" fmla="*/ 829668 w 1329540"/>
                <a:gd name="connsiteY4" fmla="*/ 463804 h 792988"/>
                <a:gd name="connsiteX5" fmla="*/ 829668 w 1329540"/>
                <a:gd name="connsiteY5" fmla="*/ 508 h 792988"/>
                <a:gd name="connsiteX6" fmla="*/ 612 w 1329540"/>
                <a:gd name="connsiteY6" fmla="*/ 0 h 792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9540" h="792988">
                  <a:moveTo>
                    <a:pt x="612" y="0"/>
                  </a:moveTo>
                  <a:cubicBezTo>
                    <a:pt x="2729" y="266446"/>
                    <a:pt x="-1505" y="526542"/>
                    <a:pt x="612" y="792988"/>
                  </a:cubicBezTo>
                  <a:lnTo>
                    <a:pt x="1329540" y="792988"/>
                  </a:lnTo>
                  <a:lnTo>
                    <a:pt x="1329540" y="463804"/>
                  </a:lnTo>
                  <a:lnTo>
                    <a:pt x="829668" y="463804"/>
                  </a:lnTo>
                  <a:lnTo>
                    <a:pt x="829668" y="508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6461503" y="4826604"/>
              <a:ext cx="56076" cy="5607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6966460" y="5292659"/>
              <a:ext cx="56076" cy="5607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079171" y="301336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Post </a:t>
            </a:r>
            <a:r>
              <a:rPr lang="en-US" altLang="ko-KR" dirty="0" smtClean="0">
                <a:latin typeface="Artifakt Element" panose="020B0503050000020004" pitchFamily="34" charset="0"/>
              </a:rPr>
              <a:t>Placing</a:t>
            </a:r>
          </a:p>
          <a:p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(</a:t>
            </a:r>
            <a:r>
              <a:rPr lang="ko-KR" altLang="en-US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배치 후</a:t>
            </a:r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)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1086" y="301336"/>
            <a:ext cx="140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Pre </a:t>
            </a:r>
            <a:r>
              <a:rPr lang="en-US" altLang="ko-KR" dirty="0" smtClean="0">
                <a:latin typeface="Artifakt Element" panose="020B0503050000020004" pitchFamily="34" charset="0"/>
              </a:rPr>
              <a:t>Placing</a:t>
            </a:r>
          </a:p>
          <a:p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(</a:t>
            </a:r>
            <a:r>
              <a:rPr lang="ko-KR" altLang="en-US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배치 전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)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007256" y="1456251"/>
            <a:ext cx="2628900" cy="4322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007256" y="301336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Placing Boundary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7384" y="301336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</a:t>
            </a:r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 List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0409" y="1544920"/>
            <a:ext cx="12650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</a:t>
            </a:r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 1</a:t>
            </a:r>
          </a:p>
          <a:p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2</a:t>
            </a:r>
            <a:endParaRPr lang="ko-KR" altLang="en-US" dirty="0" smtClean="0">
              <a:latin typeface="Artifakt Element" panose="020B0503050000020004" pitchFamily="34" charset="0"/>
            </a:endParaRPr>
          </a:p>
          <a:p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3</a:t>
            </a:r>
            <a:endParaRPr lang="ko-KR" altLang="en-US" dirty="0" smtClean="0">
              <a:latin typeface="Artifakt Element" panose="020B0503050000020004" pitchFamily="34" charset="0"/>
            </a:endParaRPr>
          </a:p>
          <a:p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5</a:t>
            </a:r>
            <a:endParaRPr lang="ko-KR" altLang="en-US" dirty="0" smtClean="0">
              <a:latin typeface="Artifakt Element" panose="020B0503050000020004" pitchFamily="34" charset="0"/>
            </a:endParaRPr>
          </a:p>
          <a:p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4</a:t>
            </a:r>
            <a:endParaRPr lang="ko-KR" altLang="en-US" dirty="0" smtClean="0">
              <a:latin typeface="Artifakt Element" panose="020B0503050000020004" pitchFamily="34" charset="0"/>
            </a:endParaRPr>
          </a:p>
          <a:p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6</a:t>
            </a:r>
            <a:endParaRPr lang="ko-KR" altLang="en-US" dirty="0" smtClean="0">
              <a:latin typeface="Artifakt Element" panose="020B0503050000020004" pitchFamily="34" charset="0"/>
            </a:endParaRPr>
          </a:p>
          <a:p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7</a:t>
            </a:r>
            <a:endParaRPr lang="ko-KR" altLang="en-US" dirty="0" smtClean="0">
              <a:latin typeface="Artifakt Element" panose="020B0503050000020004" pitchFamily="34" charset="0"/>
            </a:endParaRPr>
          </a:p>
          <a:p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8</a:t>
            </a:r>
            <a:endParaRPr lang="ko-KR" altLang="en-US" dirty="0" smtClean="0">
              <a:latin typeface="Artifakt Element" panose="020B0503050000020004" pitchFamily="34" charset="0"/>
            </a:endParaRPr>
          </a:p>
          <a:p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9</a:t>
            </a:r>
            <a:endParaRPr lang="ko-KR" altLang="en-US" dirty="0" smtClean="0">
              <a:latin typeface="Artifakt Element" panose="020B0503050000020004" pitchFamily="34" charset="0"/>
            </a:endParaRPr>
          </a:p>
          <a:p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10</a:t>
            </a:r>
            <a:endParaRPr lang="ko-KR" altLang="en-US" dirty="0" smtClean="0">
              <a:latin typeface="Artifakt Element" panose="020B0503050000020004" pitchFamily="34" charset="0"/>
            </a:endParaRPr>
          </a:p>
          <a:p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11</a:t>
            </a:r>
            <a:endParaRPr lang="ko-KR" altLang="en-US" dirty="0" smtClean="0">
              <a:latin typeface="Artifakt Element" panose="020B0503050000020004" pitchFamily="34" charset="0"/>
            </a:endParaRPr>
          </a:p>
          <a:p>
            <a:r>
              <a:rPr lang="en-US" altLang="ko-KR" dirty="0" smtClean="0">
                <a:latin typeface="Artifakt Element" panose="020B0503050000020004" pitchFamily="34" charset="0"/>
              </a:rPr>
              <a:t>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20066" y="1168014"/>
            <a:ext cx="5741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Origin</a:t>
            </a:r>
          </a:p>
          <a:p>
            <a:pPr algn="ctr"/>
            <a:r>
              <a:rPr lang="en-US" altLang="ko-KR" sz="105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  <a:endParaRPr lang="ko-KR" altLang="en-US" sz="1050" dirty="0">
              <a:latin typeface="Artifakt Element" panose="020B0503050000020004" pitchFamily="34" charset="0"/>
            </a:endParaRPr>
          </a:p>
        </p:txBody>
      </p:sp>
      <p:sp>
        <p:nvSpPr>
          <p:cNvPr id="15" name="양쪽 대괄호 14"/>
          <p:cNvSpPr/>
          <p:nvPr/>
        </p:nvSpPr>
        <p:spPr>
          <a:xfrm>
            <a:off x="887384" y="1365499"/>
            <a:ext cx="1532758" cy="359574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420142" y="1658112"/>
            <a:ext cx="1139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389270" y="1245588"/>
            <a:ext cx="4443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00B05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N.I.P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975360" y="1887766"/>
            <a:ext cx="1280160" cy="21941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847369" y="2851095"/>
            <a:ext cx="54431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altLang="ko-KR" sz="1600" dirty="0" smtClean="0">
                <a:latin typeface="Artifakt Element" panose="020B0503050000020004" pitchFamily="34" charset="0"/>
              </a:rPr>
              <a:t>Cluster </a:t>
            </a:r>
            <a:r>
              <a:rPr lang="ko-KR" altLang="en-US" sz="1600" dirty="0" smtClean="0">
                <a:latin typeface="Artifakt Element" panose="020B0503050000020004" pitchFamily="34" charset="0"/>
              </a:rPr>
              <a:t>리스트에서 다음 원소를 꺼낸다</a:t>
            </a:r>
            <a:endParaRPr lang="en-US" altLang="ko-KR" sz="1600" dirty="0" smtClean="0">
              <a:latin typeface="Artifakt Element" panose="020B05030500000200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ko-KR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Post </a:t>
            </a:r>
            <a:r>
              <a:rPr lang="en-US" altLang="ko-KR" sz="1600" dirty="0" smtClean="0">
                <a:latin typeface="Artifakt Element" panose="020B0503050000020004" pitchFamily="34" charset="0"/>
              </a:rPr>
              <a:t>Placing</a:t>
            </a:r>
            <a:r>
              <a:rPr lang="en-US" altLang="ko-KR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 </a:t>
            </a:r>
            <a:r>
              <a:rPr lang="ko-KR" altLang="en-US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리스트에 원소가 있는지 확인</a:t>
            </a:r>
            <a:r>
              <a:rPr lang="en-US" altLang="ko-KR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.</a:t>
            </a:r>
          </a:p>
          <a:p>
            <a:pPr marL="400050" indent="-400050">
              <a:buFont typeface="+mj-lt"/>
              <a:buAutoNum type="romanUcPeriod"/>
            </a:pPr>
            <a:r>
              <a:rPr lang="ko-KR" altLang="en-US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원소가 있다면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</a:t>
            </a:r>
            <a:r>
              <a:rPr lang="en-US" altLang="ko-KR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Post Placing </a:t>
            </a:r>
            <a:r>
              <a:rPr lang="ko-KR" altLang="en-US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원소들의 </a:t>
            </a:r>
            <a:r>
              <a:rPr lang="en-US" altLang="ko-KR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I.P </a:t>
            </a:r>
            <a:r>
              <a:rPr lang="ko-KR" altLang="en-US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좌표들을 </a:t>
            </a:r>
            <a:r>
              <a:rPr lang="ko-KR" altLang="en-US" sz="1600" dirty="0" err="1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리스트업</a:t>
            </a:r>
            <a:endParaRPr lang="en-US" altLang="ko-KR" sz="1600" dirty="0" smtClean="0">
              <a:latin typeface="Artifakt Element" panose="020B0503050000020004" pitchFamily="34" charset="0"/>
              <a:ea typeface="Artifakt Element" panose="020B05030500000200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ko-KR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Pre Placing </a:t>
            </a:r>
            <a:r>
              <a:rPr lang="ko-KR" altLang="en-US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원소의 </a:t>
            </a:r>
            <a:r>
              <a:rPr lang="en-US" altLang="ko-KR" sz="1600" dirty="0" smtClean="0">
                <a:solidFill>
                  <a:srgbClr val="00B05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N.I.P</a:t>
            </a:r>
            <a:r>
              <a:rPr lang="ko-KR" altLang="en-US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를 </a:t>
            </a:r>
            <a:r>
              <a:rPr lang="en-US" altLang="ko-KR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Post Placing </a:t>
            </a:r>
            <a:r>
              <a:rPr lang="ko-KR" altLang="en-US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원소들의 </a:t>
            </a:r>
            <a:r>
              <a:rPr lang="en-US" altLang="ko-KR" sz="1600" dirty="0" smtClean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I.P</a:t>
            </a:r>
            <a:r>
              <a:rPr lang="ko-KR" altLang="en-US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에 일치하게 배치한다 그리고 기본적으로 </a:t>
            </a:r>
            <a:r>
              <a:rPr lang="en-US" altLang="ko-KR" sz="1600" b="1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Post Placing </a:t>
            </a:r>
            <a:r>
              <a:rPr lang="ko-KR" altLang="en-US" sz="1600" b="1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원소의 </a:t>
            </a:r>
            <a:r>
              <a:rPr lang="ko-KR" altLang="en-US" sz="1600" b="1" dirty="0" err="1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바운딩박스</a:t>
            </a:r>
            <a:r>
              <a:rPr lang="ko-KR" altLang="en-US" sz="1600" b="1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 </a:t>
            </a:r>
            <a:r>
              <a:rPr lang="ko-KR" altLang="en-US" sz="1600" b="1" dirty="0" err="1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좌하단</a:t>
            </a:r>
            <a:r>
              <a:rPr lang="ko-KR" altLang="en-US" sz="1600" b="1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 </a:t>
            </a:r>
            <a:r>
              <a:rPr lang="ko-KR" altLang="en-US" sz="1600" b="1" dirty="0" err="1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우상단</a:t>
            </a:r>
            <a:r>
              <a:rPr lang="ko-KR" altLang="en-US" sz="1600" dirty="0" err="1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에도</a:t>
            </a:r>
            <a:r>
              <a:rPr lang="ko-KR" altLang="en-US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 배치한</a:t>
            </a:r>
            <a:r>
              <a:rPr lang="ko-KR" altLang="en-US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다</a:t>
            </a:r>
            <a:r>
              <a:rPr lang="en-US" altLang="ko-KR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(</a:t>
            </a:r>
            <a:r>
              <a:rPr lang="ko-KR" altLang="en-US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배치할 때 </a:t>
            </a:r>
            <a:r>
              <a:rPr lang="en-US" altLang="ko-KR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0,90,180,270 </a:t>
            </a:r>
            <a:r>
              <a:rPr lang="ko-KR" altLang="en-US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회전 고려</a:t>
            </a:r>
            <a:r>
              <a:rPr lang="en-US" altLang="ko-KR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)</a:t>
            </a:r>
          </a:p>
          <a:p>
            <a:pPr marL="400050" indent="-400050">
              <a:buFont typeface="+mj-lt"/>
              <a:buAutoNum type="romanUcPeriod"/>
            </a:pPr>
            <a:r>
              <a:rPr lang="en-US" altLang="ko-KR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Placing Boundary, Post Placing </a:t>
            </a:r>
            <a:r>
              <a:rPr lang="ko-KR" altLang="en-US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원소들의 </a:t>
            </a:r>
            <a:r>
              <a:rPr lang="ko-KR" altLang="en-US" sz="1600" dirty="0" err="1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서피스와</a:t>
            </a:r>
            <a:r>
              <a:rPr lang="ko-KR" altLang="en-US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 간섭 체크를 해서 간섭이 없는 경우만 </a:t>
            </a:r>
            <a:r>
              <a:rPr lang="ko-KR" altLang="en-US" sz="1600" dirty="0" err="1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리스트업</a:t>
            </a:r>
            <a:r>
              <a:rPr lang="ko-KR" altLang="en-US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 한다</a:t>
            </a:r>
            <a:endParaRPr lang="en-US" altLang="ko-KR" sz="1600" dirty="0" smtClean="0">
              <a:latin typeface="Artifakt Element" panose="020B0503050000020004" pitchFamily="34" charset="0"/>
              <a:ea typeface="Artifakt Element" panose="020B05030500000200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1600" dirty="0" err="1" smtClean="0">
                <a:latin typeface="Artifakt Element" panose="020B0503050000020004" pitchFamily="34" charset="0"/>
              </a:rPr>
              <a:t>리스트업</a:t>
            </a:r>
            <a:r>
              <a:rPr lang="ko-KR" altLang="en-US" sz="1600" dirty="0" smtClean="0">
                <a:latin typeface="Artifakt Element" panose="020B0503050000020004" pitchFamily="34" charset="0"/>
              </a:rPr>
              <a:t> 결과 중</a:t>
            </a:r>
            <a:r>
              <a:rPr lang="en-US" altLang="ko-KR" sz="1600" dirty="0" smtClean="0">
                <a:latin typeface="Artifakt Element" panose="020B0503050000020004" pitchFamily="34" charset="0"/>
              </a:rPr>
              <a:t>, 2</a:t>
            </a:r>
            <a:r>
              <a:rPr lang="ko-KR" altLang="en-US" sz="1600" dirty="0" smtClean="0">
                <a:latin typeface="Artifakt Element" panose="020B0503050000020004" pitchFamily="34" charset="0"/>
              </a:rPr>
              <a:t>개 클러스터의 </a:t>
            </a:r>
            <a:r>
              <a:rPr lang="ko-KR" altLang="en-US" sz="1600" dirty="0" err="1" smtClean="0">
                <a:latin typeface="Artifakt Element" panose="020B0503050000020004" pitchFamily="34" charset="0"/>
              </a:rPr>
              <a:t>볼록껍질</a:t>
            </a:r>
            <a:r>
              <a:rPr lang="ko-KR" altLang="en-US" sz="1600" dirty="0" smtClean="0">
                <a:latin typeface="Artifakt Element" panose="020B0503050000020004" pitchFamily="34" charset="0"/>
              </a:rPr>
              <a:t> 면적이 가장 작은 결과를 </a:t>
            </a:r>
            <a:r>
              <a:rPr lang="en-US" altLang="ko-KR" sz="1600" dirty="0" smtClean="0">
                <a:latin typeface="Artifakt Element" panose="020B0503050000020004" pitchFamily="34" charset="0"/>
              </a:rPr>
              <a:t>Post Placing </a:t>
            </a:r>
            <a:r>
              <a:rPr lang="ko-KR" altLang="en-US" sz="1600" dirty="0" smtClean="0">
                <a:latin typeface="Artifakt Element" panose="020B0503050000020004" pitchFamily="34" charset="0"/>
              </a:rPr>
              <a:t>리스트에 반영한다</a:t>
            </a:r>
            <a:endParaRPr lang="en-US" altLang="ko-KR" sz="1600" dirty="0" smtClean="0">
              <a:latin typeface="Artifakt Element" panose="020B0503050000020004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3706774" y="1475751"/>
            <a:ext cx="1329540" cy="792988"/>
          </a:xfrm>
          <a:custGeom>
            <a:avLst/>
            <a:gdLst>
              <a:gd name="connsiteX0" fmla="*/ 0 w 1328928"/>
              <a:gd name="connsiteY0" fmla="*/ 12192 h 792480"/>
              <a:gd name="connsiteX1" fmla="*/ 0 w 1328928"/>
              <a:gd name="connsiteY1" fmla="*/ 792480 h 792480"/>
              <a:gd name="connsiteX2" fmla="*/ 1328928 w 1328928"/>
              <a:gd name="connsiteY2" fmla="*/ 792480 h 792480"/>
              <a:gd name="connsiteX3" fmla="*/ 1328928 w 1328928"/>
              <a:gd name="connsiteY3" fmla="*/ 463296 h 792480"/>
              <a:gd name="connsiteX4" fmla="*/ 829056 w 1328928"/>
              <a:gd name="connsiteY4" fmla="*/ 463296 h 792480"/>
              <a:gd name="connsiteX5" fmla="*/ 829056 w 1328928"/>
              <a:gd name="connsiteY5" fmla="*/ 0 h 792480"/>
              <a:gd name="connsiteX6" fmla="*/ 0 w 1328928"/>
              <a:gd name="connsiteY6" fmla="*/ 12192 h 792480"/>
              <a:gd name="connsiteX0" fmla="*/ 0 w 1335278"/>
              <a:gd name="connsiteY0" fmla="*/ 0 h 799338"/>
              <a:gd name="connsiteX1" fmla="*/ 6350 w 1335278"/>
              <a:gd name="connsiteY1" fmla="*/ 799338 h 799338"/>
              <a:gd name="connsiteX2" fmla="*/ 1335278 w 1335278"/>
              <a:gd name="connsiteY2" fmla="*/ 799338 h 799338"/>
              <a:gd name="connsiteX3" fmla="*/ 1335278 w 1335278"/>
              <a:gd name="connsiteY3" fmla="*/ 470154 h 799338"/>
              <a:gd name="connsiteX4" fmla="*/ 835406 w 1335278"/>
              <a:gd name="connsiteY4" fmla="*/ 470154 h 799338"/>
              <a:gd name="connsiteX5" fmla="*/ 835406 w 1335278"/>
              <a:gd name="connsiteY5" fmla="*/ 6858 h 799338"/>
              <a:gd name="connsiteX6" fmla="*/ 0 w 1335278"/>
              <a:gd name="connsiteY6" fmla="*/ 0 h 799338"/>
              <a:gd name="connsiteX0" fmla="*/ 612 w 1329540"/>
              <a:gd name="connsiteY0" fmla="*/ 2667 h 792480"/>
              <a:gd name="connsiteX1" fmla="*/ 612 w 1329540"/>
              <a:gd name="connsiteY1" fmla="*/ 792480 h 792480"/>
              <a:gd name="connsiteX2" fmla="*/ 1329540 w 1329540"/>
              <a:gd name="connsiteY2" fmla="*/ 792480 h 792480"/>
              <a:gd name="connsiteX3" fmla="*/ 1329540 w 1329540"/>
              <a:gd name="connsiteY3" fmla="*/ 463296 h 792480"/>
              <a:gd name="connsiteX4" fmla="*/ 829668 w 1329540"/>
              <a:gd name="connsiteY4" fmla="*/ 463296 h 792480"/>
              <a:gd name="connsiteX5" fmla="*/ 829668 w 1329540"/>
              <a:gd name="connsiteY5" fmla="*/ 0 h 792480"/>
              <a:gd name="connsiteX6" fmla="*/ 612 w 1329540"/>
              <a:gd name="connsiteY6" fmla="*/ 2667 h 792480"/>
              <a:gd name="connsiteX0" fmla="*/ 612 w 1329540"/>
              <a:gd name="connsiteY0" fmla="*/ 0 h 792988"/>
              <a:gd name="connsiteX1" fmla="*/ 612 w 1329540"/>
              <a:gd name="connsiteY1" fmla="*/ 792988 h 792988"/>
              <a:gd name="connsiteX2" fmla="*/ 1329540 w 1329540"/>
              <a:gd name="connsiteY2" fmla="*/ 792988 h 792988"/>
              <a:gd name="connsiteX3" fmla="*/ 1329540 w 1329540"/>
              <a:gd name="connsiteY3" fmla="*/ 463804 h 792988"/>
              <a:gd name="connsiteX4" fmla="*/ 829668 w 1329540"/>
              <a:gd name="connsiteY4" fmla="*/ 463804 h 792988"/>
              <a:gd name="connsiteX5" fmla="*/ 829668 w 1329540"/>
              <a:gd name="connsiteY5" fmla="*/ 508 h 792988"/>
              <a:gd name="connsiteX6" fmla="*/ 612 w 1329540"/>
              <a:gd name="connsiteY6" fmla="*/ 0 h 79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9540" h="792988">
                <a:moveTo>
                  <a:pt x="612" y="0"/>
                </a:moveTo>
                <a:cubicBezTo>
                  <a:pt x="2729" y="266446"/>
                  <a:pt x="-1505" y="526542"/>
                  <a:pt x="612" y="792988"/>
                </a:cubicBezTo>
                <a:lnTo>
                  <a:pt x="1329540" y="792988"/>
                </a:lnTo>
                <a:lnTo>
                  <a:pt x="1329540" y="463804"/>
                </a:lnTo>
                <a:lnTo>
                  <a:pt x="829668" y="463804"/>
                </a:lnTo>
                <a:lnTo>
                  <a:pt x="829668" y="508"/>
                </a:lnTo>
                <a:lnTo>
                  <a:pt x="612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3728976" y="1499373"/>
            <a:ext cx="1282700" cy="736600"/>
          </a:xfrm>
          <a:custGeom>
            <a:avLst/>
            <a:gdLst>
              <a:gd name="connsiteX0" fmla="*/ 0 w 1282700"/>
              <a:gd name="connsiteY0" fmla="*/ 6350 h 736600"/>
              <a:gd name="connsiteX1" fmla="*/ 0 w 1282700"/>
              <a:gd name="connsiteY1" fmla="*/ 736600 h 736600"/>
              <a:gd name="connsiteX2" fmla="*/ 1282700 w 1282700"/>
              <a:gd name="connsiteY2" fmla="*/ 736600 h 736600"/>
              <a:gd name="connsiteX3" fmla="*/ 1282700 w 1282700"/>
              <a:gd name="connsiteY3" fmla="*/ 460375 h 736600"/>
              <a:gd name="connsiteX4" fmla="*/ 784225 w 1282700"/>
              <a:gd name="connsiteY4" fmla="*/ 0 h 736600"/>
              <a:gd name="connsiteX5" fmla="*/ 0 w 1282700"/>
              <a:gd name="connsiteY5" fmla="*/ 6350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2700" h="736600">
                <a:moveTo>
                  <a:pt x="0" y="6350"/>
                </a:moveTo>
                <a:lnTo>
                  <a:pt x="0" y="736600"/>
                </a:lnTo>
                <a:lnTo>
                  <a:pt x="1282700" y="736600"/>
                </a:lnTo>
                <a:lnTo>
                  <a:pt x="1282700" y="460375"/>
                </a:lnTo>
                <a:lnTo>
                  <a:pt x="784225" y="0"/>
                </a:lnTo>
                <a:lnTo>
                  <a:pt x="0" y="635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379334" y="1973248"/>
            <a:ext cx="3145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I.P</a:t>
            </a:r>
            <a:endParaRPr lang="en-US" altLang="ko-KR" sz="800" dirty="0" smtClean="0">
              <a:solidFill>
                <a:srgbClr val="00B0F0"/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18305" y="1849472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 smtClean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31" name="타원 30"/>
          <p:cNvSpPr/>
          <p:nvPr/>
        </p:nvSpPr>
        <p:spPr>
          <a:xfrm>
            <a:off x="4513829" y="1447713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019209" y="1915517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9005843" y="1456251"/>
            <a:ext cx="1418360" cy="945573"/>
          </a:xfrm>
          <a:custGeom>
            <a:avLst/>
            <a:gdLst>
              <a:gd name="connsiteX0" fmla="*/ 0 w 2587337"/>
              <a:gd name="connsiteY0" fmla="*/ 0 h 1724891"/>
              <a:gd name="connsiteX1" fmla="*/ 0 w 2587337"/>
              <a:gd name="connsiteY1" fmla="*/ 1724891 h 1724891"/>
              <a:gd name="connsiteX2" fmla="*/ 2587337 w 2587337"/>
              <a:gd name="connsiteY2" fmla="*/ 1724891 h 1724891"/>
              <a:gd name="connsiteX3" fmla="*/ 2587337 w 2587337"/>
              <a:gd name="connsiteY3" fmla="*/ 945573 h 1724891"/>
              <a:gd name="connsiteX4" fmla="*/ 1724891 w 2587337"/>
              <a:gd name="connsiteY4" fmla="*/ 945573 h 1724891"/>
              <a:gd name="connsiteX5" fmla="*/ 1724891 w 2587337"/>
              <a:gd name="connsiteY5" fmla="*/ 446809 h 1724891"/>
              <a:gd name="connsiteX6" fmla="*/ 779318 w 2587337"/>
              <a:gd name="connsiteY6" fmla="*/ 446809 h 1724891"/>
              <a:gd name="connsiteX7" fmla="*/ 779318 w 2587337"/>
              <a:gd name="connsiteY7" fmla="*/ 0 h 1724891"/>
              <a:gd name="connsiteX8" fmla="*/ 0 w 2587337"/>
              <a:gd name="connsiteY8" fmla="*/ 0 h 172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7337" h="1724891">
                <a:moveTo>
                  <a:pt x="0" y="0"/>
                </a:moveTo>
                <a:lnTo>
                  <a:pt x="0" y="1724891"/>
                </a:lnTo>
                <a:lnTo>
                  <a:pt x="2587337" y="1724891"/>
                </a:lnTo>
                <a:lnTo>
                  <a:pt x="2587337" y="945573"/>
                </a:lnTo>
                <a:lnTo>
                  <a:pt x="1724891" y="945573"/>
                </a:lnTo>
                <a:lnTo>
                  <a:pt x="1724891" y="446809"/>
                </a:lnTo>
                <a:lnTo>
                  <a:pt x="779318" y="446809"/>
                </a:lnTo>
                <a:lnTo>
                  <a:pt x="77931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834843" y="1891848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 smtClean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37" name="타원 36"/>
          <p:cNvSpPr/>
          <p:nvPr/>
        </p:nvSpPr>
        <p:spPr>
          <a:xfrm>
            <a:off x="9401135" y="1428213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9923183" y="1658112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390687" y="1939417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313552" y="1618265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 smtClean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24416" y="5860398"/>
            <a:ext cx="1258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00B05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N.I.P </a:t>
            </a:r>
            <a:r>
              <a:rPr lang="ko-KR" altLang="en-US" sz="900" dirty="0" smtClean="0">
                <a:solidFill>
                  <a:srgbClr val="00B05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를 </a:t>
            </a:r>
            <a:r>
              <a:rPr lang="en-US" altLang="ko-KR" sz="900" dirty="0" smtClean="0">
                <a:solidFill>
                  <a:srgbClr val="00B05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I.P</a:t>
            </a:r>
            <a:r>
              <a:rPr lang="ko-KR" altLang="en-US" sz="900" dirty="0" smtClean="0">
                <a:solidFill>
                  <a:srgbClr val="00B05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에 끼운다</a:t>
            </a:r>
            <a:endParaRPr lang="en-US" altLang="ko-KR" sz="900" dirty="0" smtClean="0">
              <a:solidFill>
                <a:srgbClr val="00B050"/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</p:txBody>
      </p:sp>
      <p:sp>
        <p:nvSpPr>
          <p:cNvPr id="52" name="자유형 51"/>
          <p:cNvSpPr/>
          <p:nvPr/>
        </p:nvSpPr>
        <p:spPr>
          <a:xfrm>
            <a:off x="6212497" y="1330144"/>
            <a:ext cx="1418360" cy="945573"/>
          </a:xfrm>
          <a:custGeom>
            <a:avLst/>
            <a:gdLst>
              <a:gd name="connsiteX0" fmla="*/ 0 w 2587337"/>
              <a:gd name="connsiteY0" fmla="*/ 0 h 1724891"/>
              <a:gd name="connsiteX1" fmla="*/ 0 w 2587337"/>
              <a:gd name="connsiteY1" fmla="*/ 1724891 h 1724891"/>
              <a:gd name="connsiteX2" fmla="*/ 2587337 w 2587337"/>
              <a:gd name="connsiteY2" fmla="*/ 1724891 h 1724891"/>
              <a:gd name="connsiteX3" fmla="*/ 2587337 w 2587337"/>
              <a:gd name="connsiteY3" fmla="*/ 945573 h 1724891"/>
              <a:gd name="connsiteX4" fmla="*/ 1724891 w 2587337"/>
              <a:gd name="connsiteY4" fmla="*/ 945573 h 1724891"/>
              <a:gd name="connsiteX5" fmla="*/ 1724891 w 2587337"/>
              <a:gd name="connsiteY5" fmla="*/ 446809 h 1724891"/>
              <a:gd name="connsiteX6" fmla="*/ 779318 w 2587337"/>
              <a:gd name="connsiteY6" fmla="*/ 446809 h 1724891"/>
              <a:gd name="connsiteX7" fmla="*/ 779318 w 2587337"/>
              <a:gd name="connsiteY7" fmla="*/ 0 h 1724891"/>
              <a:gd name="connsiteX8" fmla="*/ 0 w 2587337"/>
              <a:gd name="connsiteY8" fmla="*/ 0 h 172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7337" h="1724891">
                <a:moveTo>
                  <a:pt x="0" y="0"/>
                </a:moveTo>
                <a:lnTo>
                  <a:pt x="0" y="1724891"/>
                </a:lnTo>
                <a:lnTo>
                  <a:pt x="2587337" y="1724891"/>
                </a:lnTo>
                <a:lnTo>
                  <a:pt x="2587337" y="945573"/>
                </a:lnTo>
                <a:lnTo>
                  <a:pt x="1724891" y="945573"/>
                </a:lnTo>
                <a:lnTo>
                  <a:pt x="1724891" y="446809"/>
                </a:lnTo>
                <a:lnTo>
                  <a:pt x="779318" y="446809"/>
                </a:lnTo>
                <a:lnTo>
                  <a:pt x="77931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7041497" y="1765741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 smtClean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54" name="타원 53"/>
          <p:cNvSpPr/>
          <p:nvPr/>
        </p:nvSpPr>
        <p:spPr>
          <a:xfrm>
            <a:off x="6607789" y="1302106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7129837" y="1532005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7597341" y="1813310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6520206" y="1492158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 smtClean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grpSp>
        <p:nvGrpSpPr>
          <p:cNvPr id="67" name="그룹 66"/>
          <p:cNvGrpSpPr/>
          <p:nvPr/>
        </p:nvGrpSpPr>
        <p:grpSpPr>
          <a:xfrm rot="10800000">
            <a:off x="9004119" y="2374345"/>
            <a:ext cx="1358835" cy="821027"/>
            <a:chOff x="6461503" y="4527708"/>
            <a:chExt cx="1358835" cy="821027"/>
          </a:xfrm>
        </p:grpSpPr>
        <p:sp>
          <p:nvSpPr>
            <p:cNvPr id="68" name="자유형 67"/>
            <p:cNvSpPr/>
            <p:nvPr/>
          </p:nvSpPr>
          <p:spPr>
            <a:xfrm rot="10800000">
              <a:off x="6490798" y="4527708"/>
              <a:ext cx="1329540" cy="792988"/>
            </a:xfrm>
            <a:custGeom>
              <a:avLst/>
              <a:gdLst>
                <a:gd name="connsiteX0" fmla="*/ 0 w 1328928"/>
                <a:gd name="connsiteY0" fmla="*/ 12192 h 792480"/>
                <a:gd name="connsiteX1" fmla="*/ 0 w 1328928"/>
                <a:gd name="connsiteY1" fmla="*/ 792480 h 792480"/>
                <a:gd name="connsiteX2" fmla="*/ 1328928 w 1328928"/>
                <a:gd name="connsiteY2" fmla="*/ 792480 h 792480"/>
                <a:gd name="connsiteX3" fmla="*/ 1328928 w 1328928"/>
                <a:gd name="connsiteY3" fmla="*/ 463296 h 792480"/>
                <a:gd name="connsiteX4" fmla="*/ 829056 w 1328928"/>
                <a:gd name="connsiteY4" fmla="*/ 463296 h 792480"/>
                <a:gd name="connsiteX5" fmla="*/ 829056 w 1328928"/>
                <a:gd name="connsiteY5" fmla="*/ 0 h 792480"/>
                <a:gd name="connsiteX6" fmla="*/ 0 w 1328928"/>
                <a:gd name="connsiteY6" fmla="*/ 12192 h 792480"/>
                <a:gd name="connsiteX0" fmla="*/ 0 w 1335278"/>
                <a:gd name="connsiteY0" fmla="*/ 0 h 799338"/>
                <a:gd name="connsiteX1" fmla="*/ 6350 w 1335278"/>
                <a:gd name="connsiteY1" fmla="*/ 799338 h 799338"/>
                <a:gd name="connsiteX2" fmla="*/ 1335278 w 1335278"/>
                <a:gd name="connsiteY2" fmla="*/ 799338 h 799338"/>
                <a:gd name="connsiteX3" fmla="*/ 1335278 w 1335278"/>
                <a:gd name="connsiteY3" fmla="*/ 470154 h 799338"/>
                <a:gd name="connsiteX4" fmla="*/ 835406 w 1335278"/>
                <a:gd name="connsiteY4" fmla="*/ 470154 h 799338"/>
                <a:gd name="connsiteX5" fmla="*/ 835406 w 1335278"/>
                <a:gd name="connsiteY5" fmla="*/ 6858 h 799338"/>
                <a:gd name="connsiteX6" fmla="*/ 0 w 1335278"/>
                <a:gd name="connsiteY6" fmla="*/ 0 h 799338"/>
                <a:gd name="connsiteX0" fmla="*/ 612 w 1329540"/>
                <a:gd name="connsiteY0" fmla="*/ 2667 h 792480"/>
                <a:gd name="connsiteX1" fmla="*/ 612 w 1329540"/>
                <a:gd name="connsiteY1" fmla="*/ 792480 h 792480"/>
                <a:gd name="connsiteX2" fmla="*/ 1329540 w 1329540"/>
                <a:gd name="connsiteY2" fmla="*/ 792480 h 792480"/>
                <a:gd name="connsiteX3" fmla="*/ 1329540 w 1329540"/>
                <a:gd name="connsiteY3" fmla="*/ 463296 h 792480"/>
                <a:gd name="connsiteX4" fmla="*/ 829668 w 1329540"/>
                <a:gd name="connsiteY4" fmla="*/ 463296 h 792480"/>
                <a:gd name="connsiteX5" fmla="*/ 829668 w 1329540"/>
                <a:gd name="connsiteY5" fmla="*/ 0 h 792480"/>
                <a:gd name="connsiteX6" fmla="*/ 612 w 1329540"/>
                <a:gd name="connsiteY6" fmla="*/ 2667 h 792480"/>
                <a:gd name="connsiteX0" fmla="*/ 612 w 1329540"/>
                <a:gd name="connsiteY0" fmla="*/ 0 h 792988"/>
                <a:gd name="connsiteX1" fmla="*/ 612 w 1329540"/>
                <a:gd name="connsiteY1" fmla="*/ 792988 h 792988"/>
                <a:gd name="connsiteX2" fmla="*/ 1329540 w 1329540"/>
                <a:gd name="connsiteY2" fmla="*/ 792988 h 792988"/>
                <a:gd name="connsiteX3" fmla="*/ 1329540 w 1329540"/>
                <a:gd name="connsiteY3" fmla="*/ 463804 h 792988"/>
                <a:gd name="connsiteX4" fmla="*/ 829668 w 1329540"/>
                <a:gd name="connsiteY4" fmla="*/ 463804 h 792988"/>
                <a:gd name="connsiteX5" fmla="*/ 829668 w 1329540"/>
                <a:gd name="connsiteY5" fmla="*/ 508 h 792988"/>
                <a:gd name="connsiteX6" fmla="*/ 612 w 1329540"/>
                <a:gd name="connsiteY6" fmla="*/ 0 h 792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9540" h="792988">
                  <a:moveTo>
                    <a:pt x="612" y="0"/>
                  </a:moveTo>
                  <a:cubicBezTo>
                    <a:pt x="2729" y="266446"/>
                    <a:pt x="-1505" y="526542"/>
                    <a:pt x="612" y="792988"/>
                  </a:cubicBezTo>
                  <a:lnTo>
                    <a:pt x="1329540" y="792988"/>
                  </a:lnTo>
                  <a:lnTo>
                    <a:pt x="1329540" y="463804"/>
                  </a:lnTo>
                  <a:lnTo>
                    <a:pt x="829668" y="463804"/>
                  </a:lnTo>
                  <a:lnTo>
                    <a:pt x="829668" y="508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6461503" y="4826604"/>
              <a:ext cx="56076" cy="5607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6966460" y="5292659"/>
              <a:ext cx="56076" cy="5607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9219820" y="2781060"/>
            <a:ext cx="4187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Alt 1</a:t>
            </a:r>
          </a:p>
        </p:txBody>
      </p:sp>
      <p:sp>
        <p:nvSpPr>
          <p:cNvPr id="75" name="자유형 74"/>
          <p:cNvSpPr/>
          <p:nvPr/>
        </p:nvSpPr>
        <p:spPr>
          <a:xfrm>
            <a:off x="9029700" y="1457325"/>
            <a:ext cx="1390650" cy="1733550"/>
          </a:xfrm>
          <a:custGeom>
            <a:avLst/>
            <a:gdLst>
              <a:gd name="connsiteX0" fmla="*/ 419100 w 1390650"/>
              <a:gd name="connsiteY0" fmla="*/ 0 h 1733550"/>
              <a:gd name="connsiteX1" fmla="*/ 923925 w 1390650"/>
              <a:gd name="connsiteY1" fmla="*/ 247650 h 1733550"/>
              <a:gd name="connsiteX2" fmla="*/ 1390650 w 1390650"/>
              <a:gd name="connsiteY2" fmla="*/ 533400 h 1733550"/>
              <a:gd name="connsiteX3" fmla="*/ 1390650 w 1390650"/>
              <a:gd name="connsiteY3" fmla="*/ 952500 h 1733550"/>
              <a:gd name="connsiteX4" fmla="*/ 1295400 w 1390650"/>
              <a:gd name="connsiteY4" fmla="*/ 1409700 h 1733550"/>
              <a:gd name="connsiteX5" fmla="*/ 1295400 w 1390650"/>
              <a:gd name="connsiteY5" fmla="*/ 1733550 h 1733550"/>
              <a:gd name="connsiteX6" fmla="*/ 0 w 1390650"/>
              <a:gd name="connsiteY6" fmla="*/ 1733550 h 1733550"/>
              <a:gd name="connsiteX7" fmla="*/ 0 w 1390650"/>
              <a:gd name="connsiteY7" fmla="*/ 19050 h 1733550"/>
              <a:gd name="connsiteX8" fmla="*/ 419100 w 1390650"/>
              <a:gd name="connsiteY8" fmla="*/ 0 h 173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0650" h="1733550">
                <a:moveTo>
                  <a:pt x="419100" y="0"/>
                </a:moveTo>
                <a:lnTo>
                  <a:pt x="923925" y="247650"/>
                </a:lnTo>
                <a:lnTo>
                  <a:pt x="1390650" y="533400"/>
                </a:lnTo>
                <a:lnTo>
                  <a:pt x="1390650" y="952500"/>
                </a:lnTo>
                <a:lnTo>
                  <a:pt x="1295400" y="1409700"/>
                </a:lnTo>
                <a:lnTo>
                  <a:pt x="1295400" y="1733550"/>
                </a:lnTo>
                <a:lnTo>
                  <a:pt x="0" y="1733550"/>
                </a:lnTo>
                <a:lnTo>
                  <a:pt x="0" y="19050"/>
                </a:lnTo>
                <a:lnTo>
                  <a:pt x="419100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 79"/>
          <p:cNvSpPr/>
          <p:nvPr/>
        </p:nvSpPr>
        <p:spPr>
          <a:xfrm>
            <a:off x="8997696" y="1463040"/>
            <a:ext cx="2279904" cy="938784"/>
          </a:xfrm>
          <a:custGeom>
            <a:avLst/>
            <a:gdLst>
              <a:gd name="connsiteX0" fmla="*/ 0 w 2279904"/>
              <a:gd name="connsiteY0" fmla="*/ 0 h 938784"/>
              <a:gd name="connsiteX1" fmla="*/ 0 w 2279904"/>
              <a:gd name="connsiteY1" fmla="*/ 938784 h 938784"/>
              <a:gd name="connsiteX2" fmla="*/ 2279904 w 2279904"/>
              <a:gd name="connsiteY2" fmla="*/ 938784 h 938784"/>
              <a:gd name="connsiteX3" fmla="*/ 2279904 w 2279904"/>
              <a:gd name="connsiteY3" fmla="*/ 207264 h 938784"/>
              <a:gd name="connsiteX4" fmla="*/ 1011936 w 2279904"/>
              <a:gd name="connsiteY4" fmla="*/ 170688 h 938784"/>
              <a:gd name="connsiteX5" fmla="*/ 524256 w 2279904"/>
              <a:gd name="connsiteY5" fmla="*/ 0 h 938784"/>
              <a:gd name="connsiteX6" fmla="*/ 0 w 2279904"/>
              <a:gd name="connsiteY6" fmla="*/ 0 h 938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9904" h="938784">
                <a:moveTo>
                  <a:pt x="0" y="0"/>
                </a:moveTo>
                <a:lnTo>
                  <a:pt x="0" y="938784"/>
                </a:lnTo>
                <a:lnTo>
                  <a:pt x="2279904" y="938784"/>
                </a:lnTo>
                <a:lnTo>
                  <a:pt x="2279904" y="207264"/>
                </a:lnTo>
                <a:lnTo>
                  <a:pt x="1011936" y="170688"/>
                </a:lnTo>
                <a:lnTo>
                  <a:pt x="524256" y="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0568380" y="1880077"/>
            <a:ext cx="4267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Alt 2</a:t>
            </a:r>
          </a:p>
        </p:txBody>
      </p:sp>
    </p:spTree>
    <p:extLst>
      <p:ext uri="{BB962C8B-B14F-4D97-AF65-F5344CB8AC3E}">
        <p14:creationId xmlns:p14="http://schemas.microsoft.com/office/powerpoint/2010/main" val="11419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자유형 50"/>
          <p:cNvSpPr/>
          <p:nvPr/>
        </p:nvSpPr>
        <p:spPr>
          <a:xfrm>
            <a:off x="3803687" y="1028072"/>
            <a:ext cx="1329540" cy="2816352"/>
          </a:xfrm>
          <a:custGeom>
            <a:avLst/>
            <a:gdLst>
              <a:gd name="connsiteX0" fmla="*/ 0 w 1328928"/>
              <a:gd name="connsiteY0" fmla="*/ 12192 h 792480"/>
              <a:gd name="connsiteX1" fmla="*/ 0 w 1328928"/>
              <a:gd name="connsiteY1" fmla="*/ 792480 h 792480"/>
              <a:gd name="connsiteX2" fmla="*/ 1328928 w 1328928"/>
              <a:gd name="connsiteY2" fmla="*/ 792480 h 792480"/>
              <a:gd name="connsiteX3" fmla="*/ 1328928 w 1328928"/>
              <a:gd name="connsiteY3" fmla="*/ 463296 h 792480"/>
              <a:gd name="connsiteX4" fmla="*/ 829056 w 1328928"/>
              <a:gd name="connsiteY4" fmla="*/ 463296 h 792480"/>
              <a:gd name="connsiteX5" fmla="*/ 829056 w 1328928"/>
              <a:gd name="connsiteY5" fmla="*/ 0 h 792480"/>
              <a:gd name="connsiteX6" fmla="*/ 0 w 1328928"/>
              <a:gd name="connsiteY6" fmla="*/ 12192 h 792480"/>
              <a:gd name="connsiteX0" fmla="*/ 0 w 1335278"/>
              <a:gd name="connsiteY0" fmla="*/ 0 h 799338"/>
              <a:gd name="connsiteX1" fmla="*/ 6350 w 1335278"/>
              <a:gd name="connsiteY1" fmla="*/ 799338 h 799338"/>
              <a:gd name="connsiteX2" fmla="*/ 1335278 w 1335278"/>
              <a:gd name="connsiteY2" fmla="*/ 799338 h 799338"/>
              <a:gd name="connsiteX3" fmla="*/ 1335278 w 1335278"/>
              <a:gd name="connsiteY3" fmla="*/ 470154 h 799338"/>
              <a:gd name="connsiteX4" fmla="*/ 835406 w 1335278"/>
              <a:gd name="connsiteY4" fmla="*/ 470154 h 799338"/>
              <a:gd name="connsiteX5" fmla="*/ 835406 w 1335278"/>
              <a:gd name="connsiteY5" fmla="*/ 6858 h 799338"/>
              <a:gd name="connsiteX6" fmla="*/ 0 w 1335278"/>
              <a:gd name="connsiteY6" fmla="*/ 0 h 799338"/>
              <a:gd name="connsiteX0" fmla="*/ 612 w 1329540"/>
              <a:gd name="connsiteY0" fmla="*/ 2667 h 792480"/>
              <a:gd name="connsiteX1" fmla="*/ 612 w 1329540"/>
              <a:gd name="connsiteY1" fmla="*/ 792480 h 792480"/>
              <a:gd name="connsiteX2" fmla="*/ 1329540 w 1329540"/>
              <a:gd name="connsiteY2" fmla="*/ 792480 h 792480"/>
              <a:gd name="connsiteX3" fmla="*/ 1329540 w 1329540"/>
              <a:gd name="connsiteY3" fmla="*/ 463296 h 792480"/>
              <a:gd name="connsiteX4" fmla="*/ 829668 w 1329540"/>
              <a:gd name="connsiteY4" fmla="*/ 463296 h 792480"/>
              <a:gd name="connsiteX5" fmla="*/ 829668 w 1329540"/>
              <a:gd name="connsiteY5" fmla="*/ 0 h 792480"/>
              <a:gd name="connsiteX6" fmla="*/ 612 w 1329540"/>
              <a:gd name="connsiteY6" fmla="*/ 2667 h 792480"/>
              <a:gd name="connsiteX0" fmla="*/ 612 w 1329540"/>
              <a:gd name="connsiteY0" fmla="*/ 0 h 792988"/>
              <a:gd name="connsiteX1" fmla="*/ 612 w 1329540"/>
              <a:gd name="connsiteY1" fmla="*/ 792988 h 792988"/>
              <a:gd name="connsiteX2" fmla="*/ 1329540 w 1329540"/>
              <a:gd name="connsiteY2" fmla="*/ 792988 h 792988"/>
              <a:gd name="connsiteX3" fmla="*/ 1329540 w 1329540"/>
              <a:gd name="connsiteY3" fmla="*/ 463804 h 792988"/>
              <a:gd name="connsiteX4" fmla="*/ 829668 w 1329540"/>
              <a:gd name="connsiteY4" fmla="*/ 463804 h 792988"/>
              <a:gd name="connsiteX5" fmla="*/ 829668 w 1329540"/>
              <a:gd name="connsiteY5" fmla="*/ 508 h 792988"/>
              <a:gd name="connsiteX6" fmla="*/ 612 w 1329540"/>
              <a:gd name="connsiteY6" fmla="*/ 0 h 79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9540" h="792988">
                <a:moveTo>
                  <a:pt x="612" y="0"/>
                </a:moveTo>
                <a:cubicBezTo>
                  <a:pt x="2729" y="266446"/>
                  <a:pt x="-1505" y="526542"/>
                  <a:pt x="612" y="792988"/>
                </a:cubicBezTo>
                <a:lnTo>
                  <a:pt x="1329540" y="792988"/>
                </a:lnTo>
                <a:lnTo>
                  <a:pt x="1329540" y="463804"/>
                </a:lnTo>
                <a:lnTo>
                  <a:pt x="829668" y="463804"/>
                </a:lnTo>
                <a:lnTo>
                  <a:pt x="829668" y="508"/>
                </a:lnTo>
                <a:lnTo>
                  <a:pt x="612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079171" y="301336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Post </a:t>
            </a:r>
            <a:r>
              <a:rPr lang="en-US" altLang="ko-KR" dirty="0" smtClean="0">
                <a:latin typeface="Artifakt Element" panose="020B0503050000020004" pitchFamily="34" charset="0"/>
              </a:rPr>
              <a:t>Placing</a:t>
            </a:r>
          </a:p>
          <a:p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(</a:t>
            </a:r>
            <a:r>
              <a:rPr lang="ko-KR" altLang="en-US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배치 후</a:t>
            </a:r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)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1086" y="301336"/>
            <a:ext cx="140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Pre </a:t>
            </a:r>
            <a:r>
              <a:rPr lang="en-US" altLang="ko-KR" dirty="0" smtClean="0">
                <a:latin typeface="Artifakt Element" panose="020B0503050000020004" pitchFamily="34" charset="0"/>
              </a:rPr>
              <a:t>Placing</a:t>
            </a:r>
          </a:p>
          <a:p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(</a:t>
            </a:r>
            <a:r>
              <a:rPr lang="ko-KR" altLang="en-US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배치 전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)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007256" y="1456251"/>
            <a:ext cx="2628900" cy="4322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007256" y="301336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Placing Boundary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7384" y="301336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</a:t>
            </a:r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 List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0409" y="1544920"/>
            <a:ext cx="12650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</a:t>
            </a:r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 1</a:t>
            </a:r>
          </a:p>
          <a:p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2</a:t>
            </a:r>
            <a:endParaRPr lang="ko-KR" altLang="en-US" dirty="0" smtClean="0">
              <a:latin typeface="Artifakt Element" panose="020B0503050000020004" pitchFamily="34" charset="0"/>
            </a:endParaRPr>
          </a:p>
          <a:p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3</a:t>
            </a:r>
            <a:endParaRPr lang="ko-KR" altLang="en-US" dirty="0" smtClean="0">
              <a:latin typeface="Artifakt Element" panose="020B0503050000020004" pitchFamily="34" charset="0"/>
            </a:endParaRPr>
          </a:p>
          <a:p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5</a:t>
            </a:r>
            <a:endParaRPr lang="ko-KR" altLang="en-US" dirty="0" smtClean="0">
              <a:latin typeface="Artifakt Element" panose="020B0503050000020004" pitchFamily="34" charset="0"/>
            </a:endParaRPr>
          </a:p>
          <a:p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4</a:t>
            </a:r>
            <a:endParaRPr lang="ko-KR" altLang="en-US" dirty="0" smtClean="0">
              <a:latin typeface="Artifakt Element" panose="020B0503050000020004" pitchFamily="34" charset="0"/>
            </a:endParaRPr>
          </a:p>
          <a:p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6</a:t>
            </a:r>
            <a:endParaRPr lang="ko-KR" altLang="en-US" dirty="0" smtClean="0">
              <a:latin typeface="Artifakt Element" panose="020B0503050000020004" pitchFamily="34" charset="0"/>
            </a:endParaRPr>
          </a:p>
          <a:p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7</a:t>
            </a:r>
            <a:endParaRPr lang="ko-KR" altLang="en-US" dirty="0" smtClean="0">
              <a:latin typeface="Artifakt Element" panose="020B0503050000020004" pitchFamily="34" charset="0"/>
            </a:endParaRPr>
          </a:p>
          <a:p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8</a:t>
            </a:r>
            <a:endParaRPr lang="ko-KR" altLang="en-US" dirty="0" smtClean="0">
              <a:latin typeface="Artifakt Element" panose="020B0503050000020004" pitchFamily="34" charset="0"/>
            </a:endParaRPr>
          </a:p>
          <a:p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9</a:t>
            </a:r>
            <a:endParaRPr lang="ko-KR" altLang="en-US" dirty="0" smtClean="0">
              <a:latin typeface="Artifakt Element" panose="020B0503050000020004" pitchFamily="34" charset="0"/>
            </a:endParaRPr>
          </a:p>
          <a:p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10</a:t>
            </a:r>
            <a:endParaRPr lang="ko-KR" altLang="en-US" dirty="0" smtClean="0">
              <a:latin typeface="Artifakt Element" panose="020B0503050000020004" pitchFamily="34" charset="0"/>
            </a:endParaRPr>
          </a:p>
          <a:p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11</a:t>
            </a:r>
            <a:endParaRPr lang="ko-KR" altLang="en-US" dirty="0" smtClean="0">
              <a:latin typeface="Artifakt Element" panose="020B0503050000020004" pitchFamily="34" charset="0"/>
            </a:endParaRPr>
          </a:p>
          <a:p>
            <a:r>
              <a:rPr lang="en-US" altLang="ko-KR" dirty="0" smtClean="0">
                <a:latin typeface="Artifakt Element" panose="020B0503050000020004" pitchFamily="34" charset="0"/>
              </a:rPr>
              <a:t>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20066" y="1168014"/>
            <a:ext cx="5741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Origin</a:t>
            </a:r>
          </a:p>
          <a:p>
            <a:pPr algn="ctr"/>
            <a:r>
              <a:rPr lang="en-US" altLang="ko-KR" sz="105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  <a:endParaRPr lang="ko-KR" altLang="en-US" sz="1050" dirty="0">
              <a:latin typeface="Artifakt Element" panose="020B0503050000020004" pitchFamily="34" charset="0"/>
            </a:endParaRPr>
          </a:p>
        </p:txBody>
      </p:sp>
      <p:sp>
        <p:nvSpPr>
          <p:cNvPr id="15" name="양쪽 대괄호 14"/>
          <p:cNvSpPr/>
          <p:nvPr/>
        </p:nvSpPr>
        <p:spPr>
          <a:xfrm>
            <a:off x="887384" y="1365499"/>
            <a:ext cx="1532758" cy="359574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420142" y="1658112"/>
            <a:ext cx="1139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975360" y="2154925"/>
            <a:ext cx="1280160" cy="21941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515935" y="2590159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 smtClean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31" name="타원 30"/>
          <p:cNvSpPr/>
          <p:nvPr/>
        </p:nvSpPr>
        <p:spPr>
          <a:xfrm>
            <a:off x="4616975" y="1000034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9005843" y="1456251"/>
            <a:ext cx="1418360" cy="945573"/>
          </a:xfrm>
          <a:custGeom>
            <a:avLst/>
            <a:gdLst>
              <a:gd name="connsiteX0" fmla="*/ 0 w 2587337"/>
              <a:gd name="connsiteY0" fmla="*/ 0 h 1724891"/>
              <a:gd name="connsiteX1" fmla="*/ 0 w 2587337"/>
              <a:gd name="connsiteY1" fmla="*/ 1724891 h 1724891"/>
              <a:gd name="connsiteX2" fmla="*/ 2587337 w 2587337"/>
              <a:gd name="connsiteY2" fmla="*/ 1724891 h 1724891"/>
              <a:gd name="connsiteX3" fmla="*/ 2587337 w 2587337"/>
              <a:gd name="connsiteY3" fmla="*/ 945573 h 1724891"/>
              <a:gd name="connsiteX4" fmla="*/ 1724891 w 2587337"/>
              <a:gd name="connsiteY4" fmla="*/ 945573 h 1724891"/>
              <a:gd name="connsiteX5" fmla="*/ 1724891 w 2587337"/>
              <a:gd name="connsiteY5" fmla="*/ 446809 h 1724891"/>
              <a:gd name="connsiteX6" fmla="*/ 779318 w 2587337"/>
              <a:gd name="connsiteY6" fmla="*/ 446809 h 1724891"/>
              <a:gd name="connsiteX7" fmla="*/ 779318 w 2587337"/>
              <a:gd name="connsiteY7" fmla="*/ 0 h 1724891"/>
              <a:gd name="connsiteX8" fmla="*/ 0 w 2587337"/>
              <a:gd name="connsiteY8" fmla="*/ 0 h 172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7337" h="1724891">
                <a:moveTo>
                  <a:pt x="0" y="0"/>
                </a:moveTo>
                <a:lnTo>
                  <a:pt x="0" y="1724891"/>
                </a:lnTo>
                <a:lnTo>
                  <a:pt x="2587337" y="1724891"/>
                </a:lnTo>
                <a:lnTo>
                  <a:pt x="2587337" y="945573"/>
                </a:lnTo>
                <a:lnTo>
                  <a:pt x="1724891" y="945573"/>
                </a:lnTo>
                <a:lnTo>
                  <a:pt x="1724891" y="446809"/>
                </a:lnTo>
                <a:lnTo>
                  <a:pt x="779318" y="446809"/>
                </a:lnTo>
                <a:lnTo>
                  <a:pt x="77931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834843" y="1891848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 smtClean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37" name="타원 36"/>
          <p:cNvSpPr/>
          <p:nvPr/>
        </p:nvSpPr>
        <p:spPr>
          <a:xfrm>
            <a:off x="9401135" y="1428213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9923183" y="1658112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390687" y="1939417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313552" y="1618265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 smtClean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52" name="자유형 51"/>
          <p:cNvSpPr/>
          <p:nvPr/>
        </p:nvSpPr>
        <p:spPr>
          <a:xfrm>
            <a:off x="6212497" y="961705"/>
            <a:ext cx="1418360" cy="945573"/>
          </a:xfrm>
          <a:custGeom>
            <a:avLst/>
            <a:gdLst>
              <a:gd name="connsiteX0" fmla="*/ 0 w 2587337"/>
              <a:gd name="connsiteY0" fmla="*/ 0 h 1724891"/>
              <a:gd name="connsiteX1" fmla="*/ 0 w 2587337"/>
              <a:gd name="connsiteY1" fmla="*/ 1724891 h 1724891"/>
              <a:gd name="connsiteX2" fmla="*/ 2587337 w 2587337"/>
              <a:gd name="connsiteY2" fmla="*/ 1724891 h 1724891"/>
              <a:gd name="connsiteX3" fmla="*/ 2587337 w 2587337"/>
              <a:gd name="connsiteY3" fmla="*/ 945573 h 1724891"/>
              <a:gd name="connsiteX4" fmla="*/ 1724891 w 2587337"/>
              <a:gd name="connsiteY4" fmla="*/ 945573 h 1724891"/>
              <a:gd name="connsiteX5" fmla="*/ 1724891 w 2587337"/>
              <a:gd name="connsiteY5" fmla="*/ 446809 h 1724891"/>
              <a:gd name="connsiteX6" fmla="*/ 779318 w 2587337"/>
              <a:gd name="connsiteY6" fmla="*/ 446809 h 1724891"/>
              <a:gd name="connsiteX7" fmla="*/ 779318 w 2587337"/>
              <a:gd name="connsiteY7" fmla="*/ 0 h 1724891"/>
              <a:gd name="connsiteX8" fmla="*/ 0 w 2587337"/>
              <a:gd name="connsiteY8" fmla="*/ 0 h 172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7337" h="1724891">
                <a:moveTo>
                  <a:pt x="0" y="0"/>
                </a:moveTo>
                <a:lnTo>
                  <a:pt x="0" y="1724891"/>
                </a:lnTo>
                <a:lnTo>
                  <a:pt x="2587337" y="1724891"/>
                </a:lnTo>
                <a:lnTo>
                  <a:pt x="2587337" y="945573"/>
                </a:lnTo>
                <a:lnTo>
                  <a:pt x="1724891" y="945573"/>
                </a:lnTo>
                <a:lnTo>
                  <a:pt x="1724891" y="446809"/>
                </a:lnTo>
                <a:lnTo>
                  <a:pt x="779318" y="446809"/>
                </a:lnTo>
                <a:lnTo>
                  <a:pt x="77931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7041497" y="1397302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 smtClean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54" name="타원 53"/>
          <p:cNvSpPr/>
          <p:nvPr/>
        </p:nvSpPr>
        <p:spPr>
          <a:xfrm>
            <a:off x="6607789" y="933667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7129837" y="1163566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7597341" y="1444871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6520206" y="1123719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 smtClean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9918299" y="1645411"/>
            <a:ext cx="1358835" cy="821027"/>
            <a:chOff x="6461503" y="4527708"/>
            <a:chExt cx="1358835" cy="821027"/>
          </a:xfrm>
        </p:grpSpPr>
        <p:sp>
          <p:nvSpPr>
            <p:cNvPr id="68" name="자유형 67"/>
            <p:cNvSpPr/>
            <p:nvPr/>
          </p:nvSpPr>
          <p:spPr>
            <a:xfrm rot="10800000">
              <a:off x="6490798" y="4527708"/>
              <a:ext cx="1329540" cy="792988"/>
            </a:xfrm>
            <a:custGeom>
              <a:avLst/>
              <a:gdLst>
                <a:gd name="connsiteX0" fmla="*/ 0 w 1328928"/>
                <a:gd name="connsiteY0" fmla="*/ 12192 h 792480"/>
                <a:gd name="connsiteX1" fmla="*/ 0 w 1328928"/>
                <a:gd name="connsiteY1" fmla="*/ 792480 h 792480"/>
                <a:gd name="connsiteX2" fmla="*/ 1328928 w 1328928"/>
                <a:gd name="connsiteY2" fmla="*/ 792480 h 792480"/>
                <a:gd name="connsiteX3" fmla="*/ 1328928 w 1328928"/>
                <a:gd name="connsiteY3" fmla="*/ 463296 h 792480"/>
                <a:gd name="connsiteX4" fmla="*/ 829056 w 1328928"/>
                <a:gd name="connsiteY4" fmla="*/ 463296 h 792480"/>
                <a:gd name="connsiteX5" fmla="*/ 829056 w 1328928"/>
                <a:gd name="connsiteY5" fmla="*/ 0 h 792480"/>
                <a:gd name="connsiteX6" fmla="*/ 0 w 1328928"/>
                <a:gd name="connsiteY6" fmla="*/ 12192 h 792480"/>
                <a:gd name="connsiteX0" fmla="*/ 0 w 1335278"/>
                <a:gd name="connsiteY0" fmla="*/ 0 h 799338"/>
                <a:gd name="connsiteX1" fmla="*/ 6350 w 1335278"/>
                <a:gd name="connsiteY1" fmla="*/ 799338 h 799338"/>
                <a:gd name="connsiteX2" fmla="*/ 1335278 w 1335278"/>
                <a:gd name="connsiteY2" fmla="*/ 799338 h 799338"/>
                <a:gd name="connsiteX3" fmla="*/ 1335278 w 1335278"/>
                <a:gd name="connsiteY3" fmla="*/ 470154 h 799338"/>
                <a:gd name="connsiteX4" fmla="*/ 835406 w 1335278"/>
                <a:gd name="connsiteY4" fmla="*/ 470154 h 799338"/>
                <a:gd name="connsiteX5" fmla="*/ 835406 w 1335278"/>
                <a:gd name="connsiteY5" fmla="*/ 6858 h 799338"/>
                <a:gd name="connsiteX6" fmla="*/ 0 w 1335278"/>
                <a:gd name="connsiteY6" fmla="*/ 0 h 799338"/>
                <a:gd name="connsiteX0" fmla="*/ 612 w 1329540"/>
                <a:gd name="connsiteY0" fmla="*/ 2667 h 792480"/>
                <a:gd name="connsiteX1" fmla="*/ 612 w 1329540"/>
                <a:gd name="connsiteY1" fmla="*/ 792480 h 792480"/>
                <a:gd name="connsiteX2" fmla="*/ 1329540 w 1329540"/>
                <a:gd name="connsiteY2" fmla="*/ 792480 h 792480"/>
                <a:gd name="connsiteX3" fmla="*/ 1329540 w 1329540"/>
                <a:gd name="connsiteY3" fmla="*/ 463296 h 792480"/>
                <a:gd name="connsiteX4" fmla="*/ 829668 w 1329540"/>
                <a:gd name="connsiteY4" fmla="*/ 463296 h 792480"/>
                <a:gd name="connsiteX5" fmla="*/ 829668 w 1329540"/>
                <a:gd name="connsiteY5" fmla="*/ 0 h 792480"/>
                <a:gd name="connsiteX6" fmla="*/ 612 w 1329540"/>
                <a:gd name="connsiteY6" fmla="*/ 2667 h 792480"/>
                <a:gd name="connsiteX0" fmla="*/ 612 w 1329540"/>
                <a:gd name="connsiteY0" fmla="*/ 0 h 792988"/>
                <a:gd name="connsiteX1" fmla="*/ 612 w 1329540"/>
                <a:gd name="connsiteY1" fmla="*/ 792988 h 792988"/>
                <a:gd name="connsiteX2" fmla="*/ 1329540 w 1329540"/>
                <a:gd name="connsiteY2" fmla="*/ 792988 h 792988"/>
                <a:gd name="connsiteX3" fmla="*/ 1329540 w 1329540"/>
                <a:gd name="connsiteY3" fmla="*/ 463804 h 792988"/>
                <a:gd name="connsiteX4" fmla="*/ 829668 w 1329540"/>
                <a:gd name="connsiteY4" fmla="*/ 463804 h 792988"/>
                <a:gd name="connsiteX5" fmla="*/ 829668 w 1329540"/>
                <a:gd name="connsiteY5" fmla="*/ 508 h 792988"/>
                <a:gd name="connsiteX6" fmla="*/ 612 w 1329540"/>
                <a:gd name="connsiteY6" fmla="*/ 0 h 792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9540" h="792988">
                  <a:moveTo>
                    <a:pt x="612" y="0"/>
                  </a:moveTo>
                  <a:cubicBezTo>
                    <a:pt x="2729" y="266446"/>
                    <a:pt x="-1505" y="526542"/>
                    <a:pt x="612" y="792988"/>
                  </a:cubicBezTo>
                  <a:lnTo>
                    <a:pt x="1329540" y="792988"/>
                  </a:lnTo>
                  <a:lnTo>
                    <a:pt x="1329540" y="463804"/>
                  </a:lnTo>
                  <a:lnTo>
                    <a:pt x="829668" y="463804"/>
                  </a:lnTo>
                  <a:lnTo>
                    <a:pt x="829668" y="508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6461503" y="4826604"/>
              <a:ext cx="56076" cy="5607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6966460" y="5292659"/>
              <a:ext cx="56076" cy="5607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0579862" y="1926626"/>
            <a:ext cx="4267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Alt 2</a:t>
            </a:r>
          </a:p>
        </p:txBody>
      </p:sp>
      <p:sp>
        <p:nvSpPr>
          <p:cNvPr id="61" name="타원 60"/>
          <p:cNvSpPr/>
          <p:nvPr/>
        </p:nvSpPr>
        <p:spPr>
          <a:xfrm>
            <a:off x="5105702" y="2644620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/>
          <p:cNvGrpSpPr/>
          <p:nvPr/>
        </p:nvGrpSpPr>
        <p:grpSpPr>
          <a:xfrm>
            <a:off x="7127199" y="1146598"/>
            <a:ext cx="1358835" cy="821027"/>
            <a:chOff x="6461503" y="4527708"/>
            <a:chExt cx="1358835" cy="821027"/>
          </a:xfrm>
        </p:grpSpPr>
        <p:sp>
          <p:nvSpPr>
            <p:cNvPr id="63" name="자유형 62"/>
            <p:cNvSpPr/>
            <p:nvPr/>
          </p:nvSpPr>
          <p:spPr>
            <a:xfrm rot="10800000">
              <a:off x="6490798" y="4527708"/>
              <a:ext cx="1329540" cy="792988"/>
            </a:xfrm>
            <a:custGeom>
              <a:avLst/>
              <a:gdLst>
                <a:gd name="connsiteX0" fmla="*/ 0 w 1328928"/>
                <a:gd name="connsiteY0" fmla="*/ 12192 h 792480"/>
                <a:gd name="connsiteX1" fmla="*/ 0 w 1328928"/>
                <a:gd name="connsiteY1" fmla="*/ 792480 h 792480"/>
                <a:gd name="connsiteX2" fmla="*/ 1328928 w 1328928"/>
                <a:gd name="connsiteY2" fmla="*/ 792480 h 792480"/>
                <a:gd name="connsiteX3" fmla="*/ 1328928 w 1328928"/>
                <a:gd name="connsiteY3" fmla="*/ 463296 h 792480"/>
                <a:gd name="connsiteX4" fmla="*/ 829056 w 1328928"/>
                <a:gd name="connsiteY4" fmla="*/ 463296 h 792480"/>
                <a:gd name="connsiteX5" fmla="*/ 829056 w 1328928"/>
                <a:gd name="connsiteY5" fmla="*/ 0 h 792480"/>
                <a:gd name="connsiteX6" fmla="*/ 0 w 1328928"/>
                <a:gd name="connsiteY6" fmla="*/ 12192 h 792480"/>
                <a:gd name="connsiteX0" fmla="*/ 0 w 1335278"/>
                <a:gd name="connsiteY0" fmla="*/ 0 h 799338"/>
                <a:gd name="connsiteX1" fmla="*/ 6350 w 1335278"/>
                <a:gd name="connsiteY1" fmla="*/ 799338 h 799338"/>
                <a:gd name="connsiteX2" fmla="*/ 1335278 w 1335278"/>
                <a:gd name="connsiteY2" fmla="*/ 799338 h 799338"/>
                <a:gd name="connsiteX3" fmla="*/ 1335278 w 1335278"/>
                <a:gd name="connsiteY3" fmla="*/ 470154 h 799338"/>
                <a:gd name="connsiteX4" fmla="*/ 835406 w 1335278"/>
                <a:gd name="connsiteY4" fmla="*/ 470154 h 799338"/>
                <a:gd name="connsiteX5" fmla="*/ 835406 w 1335278"/>
                <a:gd name="connsiteY5" fmla="*/ 6858 h 799338"/>
                <a:gd name="connsiteX6" fmla="*/ 0 w 1335278"/>
                <a:gd name="connsiteY6" fmla="*/ 0 h 799338"/>
                <a:gd name="connsiteX0" fmla="*/ 612 w 1329540"/>
                <a:gd name="connsiteY0" fmla="*/ 2667 h 792480"/>
                <a:gd name="connsiteX1" fmla="*/ 612 w 1329540"/>
                <a:gd name="connsiteY1" fmla="*/ 792480 h 792480"/>
                <a:gd name="connsiteX2" fmla="*/ 1329540 w 1329540"/>
                <a:gd name="connsiteY2" fmla="*/ 792480 h 792480"/>
                <a:gd name="connsiteX3" fmla="*/ 1329540 w 1329540"/>
                <a:gd name="connsiteY3" fmla="*/ 463296 h 792480"/>
                <a:gd name="connsiteX4" fmla="*/ 829668 w 1329540"/>
                <a:gd name="connsiteY4" fmla="*/ 463296 h 792480"/>
                <a:gd name="connsiteX5" fmla="*/ 829668 w 1329540"/>
                <a:gd name="connsiteY5" fmla="*/ 0 h 792480"/>
                <a:gd name="connsiteX6" fmla="*/ 612 w 1329540"/>
                <a:gd name="connsiteY6" fmla="*/ 2667 h 792480"/>
                <a:gd name="connsiteX0" fmla="*/ 612 w 1329540"/>
                <a:gd name="connsiteY0" fmla="*/ 0 h 792988"/>
                <a:gd name="connsiteX1" fmla="*/ 612 w 1329540"/>
                <a:gd name="connsiteY1" fmla="*/ 792988 h 792988"/>
                <a:gd name="connsiteX2" fmla="*/ 1329540 w 1329540"/>
                <a:gd name="connsiteY2" fmla="*/ 792988 h 792988"/>
                <a:gd name="connsiteX3" fmla="*/ 1329540 w 1329540"/>
                <a:gd name="connsiteY3" fmla="*/ 463804 h 792988"/>
                <a:gd name="connsiteX4" fmla="*/ 829668 w 1329540"/>
                <a:gd name="connsiteY4" fmla="*/ 463804 h 792988"/>
                <a:gd name="connsiteX5" fmla="*/ 829668 w 1329540"/>
                <a:gd name="connsiteY5" fmla="*/ 508 h 792988"/>
                <a:gd name="connsiteX6" fmla="*/ 612 w 1329540"/>
                <a:gd name="connsiteY6" fmla="*/ 0 h 792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9540" h="792988">
                  <a:moveTo>
                    <a:pt x="612" y="0"/>
                  </a:moveTo>
                  <a:cubicBezTo>
                    <a:pt x="2729" y="266446"/>
                    <a:pt x="-1505" y="526542"/>
                    <a:pt x="612" y="792988"/>
                  </a:cubicBezTo>
                  <a:lnTo>
                    <a:pt x="1329540" y="792988"/>
                  </a:lnTo>
                  <a:lnTo>
                    <a:pt x="1329540" y="463804"/>
                  </a:lnTo>
                  <a:lnTo>
                    <a:pt x="829668" y="463804"/>
                  </a:lnTo>
                  <a:lnTo>
                    <a:pt x="829668" y="508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6461503" y="4826604"/>
              <a:ext cx="56076" cy="5607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6966460" y="5292659"/>
              <a:ext cx="56076" cy="5607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7788762" y="1427813"/>
            <a:ext cx="4267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Alt 2</a:t>
            </a:r>
          </a:p>
        </p:txBody>
      </p:sp>
      <p:sp>
        <p:nvSpPr>
          <p:cNvPr id="76" name="자유형 75"/>
          <p:cNvSpPr/>
          <p:nvPr/>
        </p:nvSpPr>
        <p:spPr>
          <a:xfrm>
            <a:off x="8999069" y="2401824"/>
            <a:ext cx="1329540" cy="2816352"/>
          </a:xfrm>
          <a:custGeom>
            <a:avLst/>
            <a:gdLst>
              <a:gd name="connsiteX0" fmla="*/ 0 w 1328928"/>
              <a:gd name="connsiteY0" fmla="*/ 12192 h 792480"/>
              <a:gd name="connsiteX1" fmla="*/ 0 w 1328928"/>
              <a:gd name="connsiteY1" fmla="*/ 792480 h 792480"/>
              <a:gd name="connsiteX2" fmla="*/ 1328928 w 1328928"/>
              <a:gd name="connsiteY2" fmla="*/ 792480 h 792480"/>
              <a:gd name="connsiteX3" fmla="*/ 1328928 w 1328928"/>
              <a:gd name="connsiteY3" fmla="*/ 463296 h 792480"/>
              <a:gd name="connsiteX4" fmla="*/ 829056 w 1328928"/>
              <a:gd name="connsiteY4" fmla="*/ 463296 h 792480"/>
              <a:gd name="connsiteX5" fmla="*/ 829056 w 1328928"/>
              <a:gd name="connsiteY5" fmla="*/ 0 h 792480"/>
              <a:gd name="connsiteX6" fmla="*/ 0 w 1328928"/>
              <a:gd name="connsiteY6" fmla="*/ 12192 h 792480"/>
              <a:gd name="connsiteX0" fmla="*/ 0 w 1335278"/>
              <a:gd name="connsiteY0" fmla="*/ 0 h 799338"/>
              <a:gd name="connsiteX1" fmla="*/ 6350 w 1335278"/>
              <a:gd name="connsiteY1" fmla="*/ 799338 h 799338"/>
              <a:gd name="connsiteX2" fmla="*/ 1335278 w 1335278"/>
              <a:gd name="connsiteY2" fmla="*/ 799338 h 799338"/>
              <a:gd name="connsiteX3" fmla="*/ 1335278 w 1335278"/>
              <a:gd name="connsiteY3" fmla="*/ 470154 h 799338"/>
              <a:gd name="connsiteX4" fmla="*/ 835406 w 1335278"/>
              <a:gd name="connsiteY4" fmla="*/ 470154 h 799338"/>
              <a:gd name="connsiteX5" fmla="*/ 835406 w 1335278"/>
              <a:gd name="connsiteY5" fmla="*/ 6858 h 799338"/>
              <a:gd name="connsiteX6" fmla="*/ 0 w 1335278"/>
              <a:gd name="connsiteY6" fmla="*/ 0 h 799338"/>
              <a:gd name="connsiteX0" fmla="*/ 612 w 1329540"/>
              <a:gd name="connsiteY0" fmla="*/ 2667 h 792480"/>
              <a:gd name="connsiteX1" fmla="*/ 612 w 1329540"/>
              <a:gd name="connsiteY1" fmla="*/ 792480 h 792480"/>
              <a:gd name="connsiteX2" fmla="*/ 1329540 w 1329540"/>
              <a:gd name="connsiteY2" fmla="*/ 792480 h 792480"/>
              <a:gd name="connsiteX3" fmla="*/ 1329540 w 1329540"/>
              <a:gd name="connsiteY3" fmla="*/ 463296 h 792480"/>
              <a:gd name="connsiteX4" fmla="*/ 829668 w 1329540"/>
              <a:gd name="connsiteY4" fmla="*/ 463296 h 792480"/>
              <a:gd name="connsiteX5" fmla="*/ 829668 w 1329540"/>
              <a:gd name="connsiteY5" fmla="*/ 0 h 792480"/>
              <a:gd name="connsiteX6" fmla="*/ 612 w 1329540"/>
              <a:gd name="connsiteY6" fmla="*/ 2667 h 792480"/>
              <a:gd name="connsiteX0" fmla="*/ 612 w 1329540"/>
              <a:gd name="connsiteY0" fmla="*/ 0 h 792988"/>
              <a:gd name="connsiteX1" fmla="*/ 612 w 1329540"/>
              <a:gd name="connsiteY1" fmla="*/ 792988 h 792988"/>
              <a:gd name="connsiteX2" fmla="*/ 1329540 w 1329540"/>
              <a:gd name="connsiteY2" fmla="*/ 792988 h 792988"/>
              <a:gd name="connsiteX3" fmla="*/ 1329540 w 1329540"/>
              <a:gd name="connsiteY3" fmla="*/ 463804 h 792988"/>
              <a:gd name="connsiteX4" fmla="*/ 829668 w 1329540"/>
              <a:gd name="connsiteY4" fmla="*/ 463804 h 792988"/>
              <a:gd name="connsiteX5" fmla="*/ 829668 w 1329540"/>
              <a:gd name="connsiteY5" fmla="*/ 508 h 792988"/>
              <a:gd name="connsiteX6" fmla="*/ 612 w 1329540"/>
              <a:gd name="connsiteY6" fmla="*/ 0 h 79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9540" h="792988">
                <a:moveTo>
                  <a:pt x="612" y="0"/>
                </a:moveTo>
                <a:cubicBezTo>
                  <a:pt x="2729" y="266446"/>
                  <a:pt x="-1505" y="526542"/>
                  <a:pt x="612" y="792988"/>
                </a:cubicBezTo>
                <a:lnTo>
                  <a:pt x="1329540" y="792988"/>
                </a:lnTo>
                <a:lnTo>
                  <a:pt x="1329540" y="463804"/>
                </a:lnTo>
                <a:lnTo>
                  <a:pt x="829668" y="463804"/>
                </a:lnTo>
                <a:lnTo>
                  <a:pt x="829668" y="508"/>
                </a:lnTo>
                <a:lnTo>
                  <a:pt x="612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2847369" y="2851095"/>
            <a:ext cx="54431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altLang="ko-KR" sz="1600" dirty="0" smtClean="0">
                <a:latin typeface="Artifakt Element" panose="020B0503050000020004" pitchFamily="34" charset="0"/>
              </a:rPr>
              <a:t>Cluster </a:t>
            </a:r>
            <a:r>
              <a:rPr lang="ko-KR" altLang="en-US" sz="1600" dirty="0" smtClean="0">
                <a:latin typeface="Artifakt Element" panose="020B0503050000020004" pitchFamily="34" charset="0"/>
              </a:rPr>
              <a:t>리스트에서 다음 원소를 꺼낸다</a:t>
            </a:r>
            <a:endParaRPr lang="en-US" altLang="ko-KR" sz="1600" dirty="0" smtClean="0">
              <a:latin typeface="Artifakt Element" panose="020B05030500000200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ko-KR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Post </a:t>
            </a:r>
            <a:r>
              <a:rPr lang="en-US" altLang="ko-KR" sz="1600" dirty="0" smtClean="0">
                <a:latin typeface="Artifakt Element" panose="020B0503050000020004" pitchFamily="34" charset="0"/>
              </a:rPr>
              <a:t>Placing</a:t>
            </a:r>
            <a:r>
              <a:rPr lang="en-US" altLang="ko-KR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 </a:t>
            </a:r>
            <a:r>
              <a:rPr lang="ko-KR" altLang="en-US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리스트에 원소가 있는지 확인</a:t>
            </a:r>
            <a:r>
              <a:rPr lang="en-US" altLang="ko-KR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.</a:t>
            </a:r>
          </a:p>
          <a:p>
            <a:pPr marL="400050" indent="-400050">
              <a:buFont typeface="+mj-lt"/>
              <a:buAutoNum type="romanUcPeriod"/>
            </a:pPr>
            <a:r>
              <a:rPr lang="ko-KR" altLang="en-US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원소가 있다면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</a:t>
            </a:r>
            <a:r>
              <a:rPr lang="en-US" altLang="ko-KR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Post Placing </a:t>
            </a:r>
            <a:r>
              <a:rPr lang="ko-KR" altLang="en-US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원소들의 </a:t>
            </a:r>
            <a:r>
              <a:rPr lang="en-US" altLang="ko-KR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I.P </a:t>
            </a:r>
            <a:r>
              <a:rPr lang="ko-KR" altLang="en-US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좌표들을 </a:t>
            </a:r>
            <a:r>
              <a:rPr lang="ko-KR" altLang="en-US" sz="1600" dirty="0" err="1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리스트업</a:t>
            </a:r>
            <a:endParaRPr lang="en-US" altLang="ko-KR" sz="1600" dirty="0" smtClean="0">
              <a:latin typeface="Artifakt Element" panose="020B0503050000020004" pitchFamily="34" charset="0"/>
              <a:ea typeface="Artifakt Element" panose="020B05030500000200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ko-KR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Pre Placing </a:t>
            </a:r>
            <a:r>
              <a:rPr lang="ko-KR" altLang="en-US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원소의 </a:t>
            </a:r>
            <a:r>
              <a:rPr lang="en-US" altLang="ko-KR" sz="1600" dirty="0" smtClean="0">
                <a:solidFill>
                  <a:srgbClr val="00B05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N.I.P</a:t>
            </a:r>
            <a:r>
              <a:rPr lang="ko-KR" altLang="en-US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를 </a:t>
            </a:r>
            <a:r>
              <a:rPr lang="en-US" altLang="ko-KR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Post Placing </a:t>
            </a:r>
            <a:r>
              <a:rPr lang="ko-KR" altLang="en-US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원소들의 </a:t>
            </a:r>
            <a:r>
              <a:rPr lang="en-US" altLang="ko-KR" sz="1600" dirty="0" smtClean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I.P</a:t>
            </a:r>
            <a:r>
              <a:rPr lang="ko-KR" altLang="en-US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에 일치하게 배치한다 그리고 기본적으로 </a:t>
            </a:r>
            <a:r>
              <a:rPr lang="en-US" altLang="ko-KR" sz="1600" b="1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Post Placing </a:t>
            </a:r>
            <a:r>
              <a:rPr lang="ko-KR" altLang="en-US" sz="1600" b="1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원소의 </a:t>
            </a:r>
            <a:r>
              <a:rPr lang="ko-KR" altLang="en-US" sz="1600" b="1" dirty="0" err="1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바운딩박스</a:t>
            </a:r>
            <a:r>
              <a:rPr lang="ko-KR" altLang="en-US" sz="1600" b="1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 </a:t>
            </a:r>
            <a:r>
              <a:rPr lang="ko-KR" altLang="en-US" sz="1600" b="1" dirty="0" err="1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좌하단</a:t>
            </a:r>
            <a:r>
              <a:rPr lang="ko-KR" altLang="en-US" sz="1600" b="1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 </a:t>
            </a:r>
            <a:r>
              <a:rPr lang="ko-KR" altLang="en-US" sz="1600" b="1" dirty="0" err="1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우상단</a:t>
            </a:r>
            <a:r>
              <a:rPr lang="ko-KR" altLang="en-US" sz="1600" dirty="0" err="1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에도</a:t>
            </a:r>
            <a:r>
              <a:rPr lang="ko-KR" altLang="en-US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 배치한</a:t>
            </a:r>
            <a:r>
              <a:rPr lang="ko-KR" altLang="en-US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다</a:t>
            </a:r>
            <a:r>
              <a:rPr lang="en-US" altLang="ko-KR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(</a:t>
            </a:r>
            <a:r>
              <a:rPr lang="ko-KR" altLang="en-US" sz="1600" dirty="0" err="1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배치할때</a:t>
            </a:r>
            <a:r>
              <a:rPr lang="ko-KR" altLang="en-US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 </a:t>
            </a:r>
            <a:r>
              <a:rPr lang="en-US" altLang="ko-KR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0,90,180,270 </a:t>
            </a:r>
            <a:r>
              <a:rPr lang="ko-KR" altLang="en-US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회전 고려</a:t>
            </a:r>
            <a:r>
              <a:rPr lang="en-US" altLang="ko-KR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)</a:t>
            </a:r>
          </a:p>
          <a:p>
            <a:pPr marL="400050" indent="-400050">
              <a:buFont typeface="+mj-lt"/>
              <a:buAutoNum type="romanUcPeriod"/>
            </a:pPr>
            <a:r>
              <a:rPr lang="en-US" altLang="ko-KR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Placing Boundary, Post Placing </a:t>
            </a:r>
            <a:r>
              <a:rPr lang="ko-KR" altLang="en-US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원소들의 </a:t>
            </a:r>
            <a:r>
              <a:rPr lang="ko-KR" altLang="en-US" sz="1600" dirty="0" err="1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서피스와</a:t>
            </a:r>
            <a:r>
              <a:rPr lang="ko-KR" altLang="en-US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 간섭 체크를 해서 간섭이 없는 경우만 </a:t>
            </a:r>
            <a:r>
              <a:rPr lang="ko-KR" altLang="en-US" sz="1600" dirty="0" err="1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리스트업</a:t>
            </a:r>
            <a:r>
              <a:rPr lang="ko-KR" altLang="en-US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 한다</a:t>
            </a:r>
            <a:endParaRPr lang="en-US" altLang="ko-KR" sz="1600" dirty="0" smtClean="0">
              <a:latin typeface="Artifakt Element" panose="020B0503050000020004" pitchFamily="34" charset="0"/>
              <a:ea typeface="Artifakt Element" panose="020B05030500000200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1600" dirty="0" err="1" smtClean="0">
                <a:latin typeface="Artifakt Element" panose="020B0503050000020004" pitchFamily="34" charset="0"/>
              </a:rPr>
              <a:t>리스트업</a:t>
            </a:r>
            <a:r>
              <a:rPr lang="ko-KR" altLang="en-US" sz="1600" dirty="0" smtClean="0">
                <a:latin typeface="Artifakt Element" panose="020B0503050000020004" pitchFamily="34" charset="0"/>
              </a:rPr>
              <a:t> 결과 중</a:t>
            </a:r>
            <a:r>
              <a:rPr lang="en-US" altLang="ko-KR" sz="1600" dirty="0" smtClean="0">
                <a:latin typeface="Artifakt Element" panose="020B0503050000020004" pitchFamily="34" charset="0"/>
              </a:rPr>
              <a:t>, 2</a:t>
            </a:r>
            <a:r>
              <a:rPr lang="ko-KR" altLang="en-US" sz="1600" dirty="0" smtClean="0">
                <a:latin typeface="Artifakt Element" panose="020B0503050000020004" pitchFamily="34" charset="0"/>
              </a:rPr>
              <a:t>개 클러스터의 </a:t>
            </a:r>
            <a:r>
              <a:rPr lang="ko-KR" altLang="en-US" sz="1600" dirty="0" err="1" smtClean="0">
                <a:latin typeface="Artifakt Element" panose="020B0503050000020004" pitchFamily="34" charset="0"/>
              </a:rPr>
              <a:t>볼록껍질</a:t>
            </a:r>
            <a:r>
              <a:rPr lang="ko-KR" altLang="en-US" sz="1600" dirty="0" smtClean="0">
                <a:latin typeface="Artifakt Element" panose="020B0503050000020004" pitchFamily="34" charset="0"/>
              </a:rPr>
              <a:t> 면적이 가장 작은 결과를 </a:t>
            </a:r>
            <a:r>
              <a:rPr lang="en-US" altLang="ko-KR" sz="1600" dirty="0" smtClean="0">
                <a:latin typeface="Artifakt Element" panose="020B0503050000020004" pitchFamily="34" charset="0"/>
              </a:rPr>
              <a:t>Post Placing </a:t>
            </a:r>
            <a:r>
              <a:rPr lang="ko-KR" altLang="en-US" sz="1600" dirty="0" smtClean="0">
                <a:latin typeface="Artifakt Element" panose="020B0503050000020004" pitchFamily="34" charset="0"/>
              </a:rPr>
              <a:t>리스트에 반영한다</a:t>
            </a:r>
            <a:endParaRPr lang="en-US" altLang="ko-KR" sz="1600" dirty="0" smtClean="0">
              <a:latin typeface="Artifakt Element" panose="020B05030500000200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555638" y="6258627"/>
            <a:ext cx="5443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Artifakt Element" panose="020B0503050000020004" pitchFamily="34" charset="0"/>
              </a:rPr>
              <a:t>반복</a:t>
            </a:r>
            <a:r>
              <a:rPr lang="en-US" altLang="ko-KR" sz="1600" dirty="0" smtClean="0">
                <a:latin typeface="Artifakt Element" panose="020B0503050000020004" pitchFamily="34" charset="0"/>
              </a:rPr>
              <a:t>…</a:t>
            </a:r>
          </a:p>
        </p:txBody>
      </p:sp>
      <p:sp>
        <p:nvSpPr>
          <p:cNvPr id="10" name="자유형 9"/>
          <p:cNvSpPr/>
          <p:nvPr/>
        </p:nvSpPr>
        <p:spPr>
          <a:xfrm>
            <a:off x="9017000" y="1460500"/>
            <a:ext cx="2286000" cy="3771900"/>
          </a:xfrm>
          <a:custGeom>
            <a:avLst/>
            <a:gdLst>
              <a:gd name="connsiteX0" fmla="*/ 0 w 2286000"/>
              <a:gd name="connsiteY0" fmla="*/ 0 h 3771900"/>
              <a:gd name="connsiteX1" fmla="*/ 444500 w 2286000"/>
              <a:gd name="connsiteY1" fmla="*/ 0 h 3771900"/>
              <a:gd name="connsiteX2" fmla="*/ 927100 w 2286000"/>
              <a:gd name="connsiteY2" fmla="*/ 190500 h 3771900"/>
              <a:gd name="connsiteX3" fmla="*/ 2286000 w 2286000"/>
              <a:gd name="connsiteY3" fmla="*/ 190500 h 3771900"/>
              <a:gd name="connsiteX4" fmla="*/ 2286000 w 2286000"/>
              <a:gd name="connsiteY4" fmla="*/ 977900 h 3771900"/>
              <a:gd name="connsiteX5" fmla="*/ 1447800 w 2286000"/>
              <a:gd name="connsiteY5" fmla="*/ 977900 h 3771900"/>
              <a:gd name="connsiteX6" fmla="*/ 1295400 w 2286000"/>
              <a:gd name="connsiteY6" fmla="*/ 2590800 h 3771900"/>
              <a:gd name="connsiteX7" fmla="*/ 1295400 w 2286000"/>
              <a:gd name="connsiteY7" fmla="*/ 3771900 h 3771900"/>
              <a:gd name="connsiteX8" fmla="*/ 12700 w 2286000"/>
              <a:gd name="connsiteY8" fmla="*/ 3771900 h 3771900"/>
              <a:gd name="connsiteX9" fmla="*/ 0 w 2286000"/>
              <a:gd name="connsiteY9" fmla="*/ 0 h 377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86000" h="3771900">
                <a:moveTo>
                  <a:pt x="0" y="0"/>
                </a:moveTo>
                <a:lnTo>
                  <a:pt x="444500" y="0"/>
                </a:lnTo>
                <a:lnTo>
                  <a:pt x="927100" y="190500"/>
                </a:lnTo>
                <a:lnTo>
                  <a:pt x="2286000" y="190500"/>
                </a:lnTo>
                <a:lnTo>
                  <a:pt x="2286000" y="977900"/>
                </a:lnTo>
                <a:lnTo>
                  <a:pt x="1447800" y="977900"/>
                </a:lnTo>
                <a:lnTo>
                  <a:pt x="1295400" y="2590800"/>
                </a:lnTo>
                <a:lnTo>
                  <a:pt x="1295400" y="3771900"/>
                </a:lnTo>
                <a:lnTo>
                  <a:pt x="12700" y="3771900"/>
                </a:lnTo>
                <a:cubicBezTo>
                  <a:pt x="8467" y="2514600"/>
                  <a:pt x="4233" y="1257300"/>
                  <a:pt x="0" y="0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4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386</Words>
  <Application>Microsoft Office PowerPoint</Application>
  <PresentationFormat>와이드스크린</PresentationFormat>
  <Paragraphs>109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Artifakt Element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</dc:creator>
  <cp:lastModifiedBy>장만규</cp:lastModifiedBy>
  <cp:revision>36</cp:revision>
  <dcterms:created xsi:type="dcterms:W3CDTF">2021-09-03T04:27:47Z</dcterms:created>
  <dcterms:modified xsi:type="dcterms:W3CDTF">2021-09-03T08:08:59Z</dcterms:modified>
</cp:coreProperties>
</file>