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91" r:id="rId29"/>
    <p:sldId id="378" r:id="rId30"/>
    <p:sldId id="379" r:id="rId31"/>
    <p:sldId id="380" r:id="rId32"/>
    <p:sldId id="389" r:id="rId3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91"/>
            <p14:sldId id="378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0523-96DA-8F0F-C7A1-B0446A1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AFDCF2-05DC-4027-EABA-F2E45E51D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52D3BB-2029-208D-8D5C-538DA02A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6D3B-CF5D-666C-9B41-64227C79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82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0F692E-9C68-3438-BF41-9731BA9D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1146281"/>
            <a:ext cx="3172268" cy="25721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4"/>
            <a:ext cx="2406650" cy="14929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  <a:p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Wall,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별도의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없이 입찰용 패밀리를 이용해 입력</a:t>
            </a:r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‘H_’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붙여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EF2DB-D936-E949-1A88-78C27DE4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11" y="4745974"/>
            <a:ext cx="4664844" cy="6726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E1736A-2747-BD3D-C91F-F22C8120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6" y="5141262"/>
            <a:ext cx="3664891" cy="128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40ACEA-F7F8-42E0-8DC1-847CA58733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296"/>
          <a:stretch/>
        </p:blipFill>
        <p:spPr>
          <a:xfrm>
            <a:off x="5479341" y="2907036"/>
            <a:ext cx="2785497" cy="19876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부재들 에서만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70036" y="3598023"/>
            <a:ext cx="185325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인테리어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3397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(Floor)&gt;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(Skirt)&gt;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(Wall)&gt;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(Ceiling)&gt;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CB29-1263-5DBB-D9BC-81749FAC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C27386-8393-BE6E-90C8-18A3E5D666E4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A14D5-DE40-3F88-A6B9-2AF178C203C5}"/>
              </a:ext>
            </a:extLst>
          </p:cNvPr>
          <p:cNvSpPr/>
          <p:nvPr/>
        </p:nvSpPr>
        <p:spPr>
          <a:xfrm>
            <a:off x="1487491" y="836713"/>
            <a:ext cx="3272768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인테리어 표준 스타일 작성 실습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E5F1340-A35B-D9BD-E517-80300A92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4C604-F64F-E91C-F2CD-872F2E4B470E}"/>
              </a:ext>
            </a:extLst>
          </p:cNvPr>
          <p:cNvSpPr txBox="1"/>
          <p:nvPr/>
        </p:nvSpPr>
        <p:spPr>
          <a:xfrm>
            <a:off x="1488045" y="1498681"/>
            <a:ext cx="33977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(Wall)&gt;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B9FE-8614-3974-DA13-7453B34BE0A1}"/>
              </a:ext>
            </a:extLst>
          </p:cNvPr>
          <p:cNvSpPr txBox="1"/>
          <p:nvPr/>
        </p:nvSpPr>
        <p:spPr>
          <a:xfrm>
            <a:off x="1487491" y="2009577"/>
            <a:ext cx="314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필드항목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-In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Material-1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Material-2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Material-3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-Ex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H_Wall_Style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Remark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7A302-035F-DC9B-571B-F038C13C6D5A}"/>
              </a:ext>
            </a:extLst>
          </p:cNvPr>
          <p:cNvSpPr txBox="1"/>
          <p:nvPr/>
        </p:nvSpPr>
        <p:spPr>
          <a:xfrm>
            <a:off x="1487491" y="4231698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 태그 패밀리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HEA-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ANNO_Tag_Wall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기반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1EF81-6B7C-3DA7-E996-8AE85608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47"/>
          <a:stretch/>
        </p:blipFill>
        <p:spPr>
          <a:xfrm>
            <a:off x="5618537" y="1264784"/>
            <a:ext cx="6259427" cy="46392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E_Key</a:t>
            </a:r>
            <a:r>
              <a:rPr lang="en-US" altLang="ko-KR" dirty="0"/>
              <a:t> Schedule for Wall Style&gt;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F_Key</a:t>
            </a:r>
            <a:r>
              <a:rPr lang="en-US" altLang="ko-KR" dirty="0"/>
              <a:t> Schedule for Roof Style&gt;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A-4.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G_Key</a:t>
            </a:r>
            <a:r>
              <a:rPr lang="en-US" altLang="ko-KR" dirty="0"/>
              <a:t> Schedule for Door Style&gt;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H_Key</a:t>
            </a:r>
            <a:r>
              <a:rPr lang="en-US" altLang="ko-KR" dirty="0"/>
              <a:t> Schedule for Window Style&gt;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df8d749-692d-49a0-b17f-039abb75530b"/>
    <ds:schemaRef ds:uri="http://schemas.openxmlformats.org/package/2006/metadata/core-properties"/>
    <ds:schemaRef ds:uri="31d58751-bbf6-4d52-983e-b571b4cec1a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9506</TotalTime>
  <Words>4817</Words>
  <Application>Microsoft Office PowerPoint</Application>
  <PresentationFormat>와이드스크린</PresentationFormat>
  <Paragraphs>569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매니저</cp:lastModifiedBy>
  <cp:revision>451</cp:revision>
  <cp:lastPrinted>2024-02-21T01:50:45Z</cp:lastPrinted>
  <dcterms:created xsi:type="dcterms:W3CDTF">2021-09-07T01:56:47Z</dcterms:created>
  <dcterms:modified xsi:type="dcterms:W3CDTF">2024-02-22T04:59:50Z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