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62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78D7"/>
    <a:srgbClr val="F0F0F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3765</TotalTime>
  <Words>959</Words>
  <Application>Microsoft Office PowerPoint</Application>
  <PresentationFormat>와이드스크린</PresentationFormat>
  <Paragraphs>390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만규 장</cp:lastModifiedBy>
  <cp:revision>108</cp:revision>
  <dcterms:created xsi:type="dcterms:W3CDTF">2024-09-10T03:41:37Z</dcterms:created>
  <dcterms:modified xsi:type="dcterms:W3CDTF">2024-09-29T13:19:48Z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