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6" r:id="rId17"/>
    <p:sldId id="273" r:id="rId18"/>
    <p:sldId id="270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592"/>
    <a:srgbClr val="0000FF"/>
    <a:srgbClr val="FF00FF"/>
    <a:srgbClr val="F0F0F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B8575-938C-F093-2BF8-217A26A9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C0706-7CD9-E673-AAEE-E853A206EF48}"/>
              </a:ext>
            </a:extLst>
          </p:cNvPr>
          <p:cNvSpPr txBox="1"/>
          <p:nvPr/>
        </p:nvSpPr>
        <p:spPr>
          <a:xfrm>
            <a:off x="7225554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Floor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6269-44DC-FB0E-4A7D-3C626C6D90C6}"/>
              </a:ext>
            </a:extLst>
          </p:cNvPr>
          <p:cNvSpPr txBox="1"/>
          <p:nvPr/>
        </p:nvSpPr>
        <p:spPr>
          <a:xfrm>
            <a:off x="7906871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34E19-0086-E228-D265-D5FBDCA76711}"/>
              </a:ext>
            </a:extLst>
          </p:cNvPr>
          <p:cNvSpPr txBox="1"/>
          <p:nvPr/>
        </p:nvSpPr>
        <p:spPr>
          <a:xfrm>
            <a:off x="9000565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18583E-953D-6A8E-3948-58CBD1D0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7" y="3650346"/>
            <a:ext cx="1459706" cy="20989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86A4E1-1205-29F0-0067-DCEBB433ADA2}"/>
              </a:ext>
            </a:extLst>
          </p:cNvPr>
          <p:cNvCxnSpPr/>
          <p:nvPr/>
        </p:nvCxnSpPr>
        <p:spPr>
          <a:xfrm>
            <a:off x="7082118" y="3612776"/>
            <a:ext cx="4984376" cy="0"/>
          </a:xfrm>
          <a:prstGeom prst="line">
            <a:avLst/>
          </a:prstGeom>
          <a:ln>
            <a:solidFill>
              <a:srgbClr val="EB9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7B69-D5CC-B4F6-B781-2F0D3A3D299A}"/>
              </a:ext>
            </a:extLst>
          </p:cNvPr>
          <p:cNvSpPr txBox="1"/>
          <p:nvPr/>
        </p:nvSpPr>
        <p:spPr>
          <a:xfrm>
            <a:off x="7225554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Skirt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79A9F-BB93-0A56-C2C8-A4BEB9A17359}"/>
              </a:ext>
            </a:extLst>
          </p:cNvPr>
          <p:cNvSpPr txBox="1"/>
          <p:nvPr/>
        </p:nvSpPr>
        <p:spPr>
          <a:xfrm>
            <a:off x="7906871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A400-B7BA-CAA2-2041-57E3D312BB5B}"/>
              </a:ext>
            </a:extLst>
          </p:cNvPr>
          <p:cNvSpPr txBox="1"/>
          <p:nvPr/>
        </p:nvSpPr>
        <p:spPr>
          <a:xfrm>
            <a:off x="9000565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B2E23-7218-4D2A-224A-8316419B6BB0}"/>
              </a:ext>
            </a:extLst>
          </p:cNvPr>
          <p:cNvSpPr txBox="1"/>
          <p:nvPr/>
        </p:nvSpPr>
        <p:spPr>
          <a:xfrm>
            <a:off x="7225554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Wall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C8D6-54D9-B05B-0D99-AE70FC602B48}"/>
              </a:ext>
            </a:extLst>
          </p:cNvPr>
          <p:cNvSpPr txBox="1"/>
          <p:nvPr/>
        </p:nvSpPr>
        <p:spPr>
          <a:xfrm>
            <a:off x="7906871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72AB2-B693-E88F-ADE9-0056005B7D8E}"/>
              </a:ext>
            </a:extLst>
          </p:cNvPr>
          <p:cNvSpPr txBox="1"/>
          <p:nvPr/>
        </p:nvSpPr>
        <p:spPr>
          <a:xfrm>
            <a:off x="9000565" y="1961735"/>
            <a:ext cx="55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P*H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E0A00-B58A-D0EE-0166-107F42F4127D}"/>
              </a:ext>
            </a:extLst>
          </p:cNvPr>
          <p:cNvSpPr txBox="1"/>
          <p:nvPr/>
        </p:nvSpPr>
        <p:spPr>
          <a:xfrm>
            <a:off x="7225553" y="2177179"/>
            <a:ext cx="504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Ceiling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B0D9D-95C8-100F-A810-3ACAB34661B8}"/>
              </a:ext>
            </a:extLst>
          </p:cNvPr>
          <p:cNvSpPr txBox="1"/>
          <p:nvPr/>
        </p:nvSpPr>
        <p:spPr>
          <a:xfrm>
            <a:off x="7906871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96836-91F8-DFFB-703B-08AA81F4C06B}"/>
              </a:ext>
            </a:extLst>
          </p:cNvPr>
          <p:cNvSpPr txBox="1"/>
          <p:nvPr/>
        </p:nvSpPr>
        <p:spPr>
          <a:xfrm>
            <a:off x="9000565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052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37D4-DCF8-E641-6177-D0706E6A2CD9}"/>
              </a:ext>
            </a:extLst>
          </p:cNvPr>
          <p:cNvSpPr txBox="1"/>
          <p:nvPr/>
        </p:nvSpPr>
        <p:spPr>
          <a:xfrm>
            <a:off x="1806804" y="1318089"/>
            <a:ext cx="147187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Master-1: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527A2-1E1F-6F2F-981A-8347109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4488507"/>
            <a:ext cx="7456602" cy="572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44BF-A3D5-9E24-4C9C-274128370641}"/>
              </a:ext>
            </a:extLst>
          </p:cNvPr>
          <p:cNvSpPr txBox="1"/>
          <p:nvPr/>
        </p:nvSpPr>
        <p:spPr>
          <a:xfrm>
            <a:off x="1806804" y="4257675"/>
            <a:ext cx="130997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Single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Master:</a:t>
            </a:r>
            <a:endParaRPr lang="ko-KR" altLang="en-US" sz="9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BB444-2637-FDB0-CAAE-3C283DF9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0" t="65000" r="24922" b="23341"/>
          <a:stretch/>
        </p:blipFill>
        <p:spPr>
          <a:xfrm>
            <a:off x="1806804" y="5170255"/>
            <a:ext cx="7346721" cy="777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DCB3E7-7BB6-3D35-D037-6AC6463A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2369493"/>
            <a:ext cx="7456602" cy="572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454EA-5C70-B20E-54E5-A4EC7AB5FC8B}"/>
              </a:ext>
            </a:extLst>
          </p:cNvPr>
          <p:cNvSpPr txBox="1"/>
          <p:nvPr/>
        </p:nvSpPr>
        <p:spPr>
          <a:xfrm>
            <a:off x="1806804" y="2145163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Master-2: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9388C-2996-709C-84D3-3D8DA416B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3245431"/>
            <a:ext cx="7456602" cy="572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A48E9-F6D6-8DA4-D210-B2784D896B97}"/>
              </a:ext>
            </a:extLst>
          </p:cNvPr>
          <p:cNvSpPr txBox="1"/>
          <p:nvPr/>
        </p:nvSpPr>
        <p:spPr>
          <a:xfrm>
            <a:off x="1806804" y="3021101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Master-3: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35820-4F63-CE6F-2B4F-6FFC36D54051}"/>
              </a:ext>
            </a:extLst>
          </p:cNvPr>
          <p:cNvSpPr txBox="1"/>
          <p:nvPr/>
        </p:nvSpPr>
        <p:spPr>
          <a:xfrm>
            <a:off x="1806804" y="3871586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Master-4: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038DE-F5D1-4638-24E2-BA5BA2506751}"/>
              </a:ext>
            </a:extLst>
          </p:cNvPr>
          <p:cNvSpPr/>
          <p:nvPr/>
        </p:nvSpPr>
        <p:spPr>
          <a:xfrm>
            <a:off x="1806804" y="1296976"/>
            <a:ext cx="7418893" cy="89041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0DB6-B35E-A27C-E09E-ABA4AED8C834}"/>
              </a:ext>
            </a:extLst>
          </p:cNvPr>
          <p:cNvSpPr txBox="1"/>
          <p:nvPr/>
        </p:nvSpPr>
        <p:spPr>
          <a:xfrm>
            <a:off x="5206825" y="979535"/>
            <a:ext cx="261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FF"/>
                </a:solidFill>
              </a:rPr>
              <a:t>Collapsing Frame</a:t>
            </a:r>
            <a:r>
              <a:rPr lang="ko-KR" altLang="en-US" sz="800" dirty="0">
                <a:solidFill>
                  <a:srgbClr val="FF00FF"/>
                </a:solidFill>
              </a:rPr>
              <a:t>으로 구현</a:t>
            </a:r>
            <a:endParaRPr lang="en-US" altLang="ko-KR" sz="800" dirty="0">
              <a:solidFill>
                <a:srgbClr val="FF00FF"/>
              </a:solidFill>
            </a:endParaRPr>
          </a:p>
          <a:p>
            <a:r>
              <a:rPr lang="en-US" altLang="ko-KR" sz="800" dirty="0">
                <a:solidFill>
                  <a:srgbClr val="FF00FF"/>
                </a:solidFill>
              </a:rPr>
              <a:t>(</a:t>
            </a:r>
            <a:r>
              <a:rPr lang="ko-KR" altLang="en-US" sz="800" dirty="0">
                <a:solidFill>
                  <a:srgbClr val="FF00FF"/>
                </a:solidFill>
              </a:rPr>
              <a:t>접었다 펴지도록</a:t>
            </a:r>
            <a:r>
              <a:rPr lang="en-US" altLang="ko-KR" sz="800" dirty="0">
                <a:solidFill>
                  <a:srgbClr val="FF00FF"/>
                </a:solidFill>
              </a:rPr>
              <a:t>- </a:t>
            </a:r>
            <a:r>
              <a:rPr lang="ko-KR" altLang="en-US" sz="800" dirty="0">
                <a:solidFill>
                  <a:srgbClr val="FF00FF"/>
                </a:solidFill>
              </a:rPr>
              <a:t>없는 항목 자동 접힘</a:t>
            </a:r>
            <a:r>
              <a:rPr lang="en-US" altLang="ko-KR" sz="800" dirty="0">
                <a:solidFill>
                  <a:srgbClr val="FF00FF"/>
                </a:solidFill>
              </a:rPr>
              <a:t>)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E1FD083-9CD0-71F7-230A-7A23B9795397}"/>
              </a:ext>
            </a:extLst>
          </p:cNvPr>
          <p:cNvSpPr/>
          <p:nvPr/>
        </p:nvSpPr>
        <p:spPr>
          <a:xfrm rot="19392881">
            <a:off x="8699499" y="1356203"/>
            <a:ext cx="247650" cy="361950"/>
          </a:xfrm>
          <a:custGeom>
            <a:avLst/>
            <a:gdLst>
              <a:gd name="connsiteX0" fmla="*/ 0 w 247650"/>
              <a:gd name="connsiteY0" fmla="*/ 114300 h 361950"/>
              <a:gd name="connsiteX1" fmla="*/ 247650 w 247650"/>
              <a:gd name="connsiteY1" fmla="*/ 361950 h 361950"/>
              <a:gd name="connsiteX2" fmla="*/ 247650 w 24765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361950">
                <a:moveTo>
                  <a:pt x="0" y="114300"/>
                </a:moveTo>
                <a:lnTo>
                  <a:pt x="247650" y="361950"/>
                </a:lnTo>
                <a:lnTo>
                  <a:pt x="247650" y="0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D730-0030-DE1F-3F94-DCBB76263796}"/>
              </a:ext>
            </a:extLst>
          </p:cNvPr>
          <p:cNvSpPr txBox="1"/>
          <p:nvPr/>
        </p:nvSpPr>
        <p:spPr>
          <a:xfrm>
            <a:off x="7256478" y="1341172"/>
            <a:ext cx="156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헤더에 표준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변경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D98727-0A03-0EDE-8B34-65E7F497B286}"/>
              </a:ext>
            </a:extLst>
          </p:cNvPr>
          <p:cNvCxnSpPr/>
          <p:nvPr/>
        </p:nvCxnSpPr>
        <p:spPr>
          <a:xfrm>
            <a:off x="9525000" y="807720"/>
            <a:ext cx="2369820" cy="133744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6356F6-78AE-8849-B2E1-4FC5EEF67D28}"/>
              </a:ext>
            </a:extLst>
          </p:cNvPr>
          <p:cNvCxnSpPr/>
          <p:nvPr/>
        </p:nvCxnSpPr>
        <p:spPr>
          <a:xfrm flipV="1">
            <a:off x="9426522" y="754380"/>
            <a:ext cx="2441830" cy="139078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27E638-244A-7F26-0269-DFACE33FD8B1}"/>
              </a:ext>
            </a:extLst>
          </p:cNvPr>
          <p:cNvSpPr txBox="1"/>
          <p:nvPr/>
        </p:nvSpPr>
        <p:spPr>
          <a:xfrm>
            <a:off x="3238606" y="1318089"/>
            <a:ext cx="899605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RC-UG_user1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1DA4D-AEC0-31D4-8706-3E5499A6D6F8}"/>
              </a:ext>
            </a:extLst>
          </p:cNvPr>
          <p:cNvSpPr txBox="1"/>
          <p:nvPr/>
        </p:nvSpPr>
        <p:spPr>
          <a:xfrm>
            <a:off x="3238606" y="2145163"/>
            <a:ext cx="53893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UG-PT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1E60-D167-7AA5-DF14-3B8233122662}"/>
              </a:ext>
            </a:extLst>
          </p:cNvPr>
          <p:cNvSpPr txBox="1"/>
          <p:nvPr/>
        </p:nvSpPr>
        <p:spPr>
          <a:xfrm>
            <a:off x="3238606" y="3014599"/>
            <a:ext cx="559769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EARTH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6C3DE-41D9-B7C8-7ABF-453D79111093}"/>
              </a:ext>
            </a:extLst>
          </p:cNvPr>
          <p:cNvSpPr txBox="1"/>
          <p:nvPr/>
        </p:nvSpPr>
        <p:spPr>
          <a:xfrm>
            <a:off x="3238606" y="3871805"/>
            <a:ext cx="46839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BASE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28A2-0E9C-B404-BAB1-6D389B654F8B}"/>
              </a:ext>
            </a:extLst>
          </p:cNvPr>
          <p:cNvSpPr txBox="1"/>
          <p:nvPr/>
        </p:nvSpPr>
        <p:spPr>
          <a:xfrm>
            <a:off x="3238606" y="4242366"/>
            <a:ext cx="66717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PE</a:t>
            </a:r>
            <a:r>
              <a:rPr lang="ko-KR" altLang="en-US" sz="900" b="1" dirty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Sheet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체크 박스 디자인의 중요성과 설계 원칙">
            <a:extLst>
              <a:ext uri="{FF2B5EF4-FFF2-40B4-BE49-F238E27FC236}">
                <a16:creationId xmlns:a16="http://schemas.microsoft.com/office/drawing/2014/main" id="{298670A5-217A-A321-9866-0C26ACFDC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7" t="37374" r="68548" b="41399"/>
          <a:stretch/>
        </p:blipFill>
        <p:spPr bwMode="auto">
          <a:xfrm>
            <a:off x="4778076" y="1355535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E2FA2F-E2C0-9EF8-F320-55917029DDFC}"/>
              </a:ext>
            </a:extLst>
          </p:cNvPr>
          <p:cNvSpPr txBox="1"/>
          <p:nvPr/>
        </p:nvSpPr>
        <p:spPr>
          <a:xfrm>
            <a:off x="4082388" y="1318089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1" name="Picture 2" descr="체크 박스 디자인의 중요성과 설계 원칙">
            <a:extLst>
              <a:ext uri="{FF2B5EF4-FFF2-40B4-BE49-F238E27FC236}">
                <a16:creationId xmlns:a16="http://schemas.microsoft.com/office/drawing/2014/main" id="{086283B5-7FF4-6CD3-D048-AC3E25FE0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220047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7ADF83-563F-680A-F317-B6DB217CE0A6}"/>
              </a:ext>
            </a:extLst>
          </p:cNvPr>
          <p:cNvSpPr txBox="1"/>
          <p:nvPr/>
        </p:nvSpPr>
        <p:spPr>
          <a:xfrm>
            <a:off x="4082388" y="216302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3" name="Picture 2" descr="체크 박스 디자인의 중요성과 설계 원칙">
            <a:extLst>
              <a:ext uri="{FF2B5EF4-FFF2-40B4-BE49-F238E27FC236}">
                <a16:creationId xmlns:a16="http://schemas.microsoft.com/office/drawing/2014/main" id="{679F1659-A0DF-1B1B-ACF4-FC6026D7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064099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251EAF-A5E3-CEB7-7EC2-38A62B5EDDD4}"/>
              </a:ext>
            </a:extLst>
          </p:cNvPr>
          <p:cNvSpPr txBox="1"/>
          <p:nvPr/>
        </p:nvSpPr>
        <p:spPr>
          <a:xfrm>
            <a:off x="4082388" y="3026653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5" name="Picture 2" descr="체크 박스 디자인의 중요성과 설계 원칙">
            <a:extLst>
              <a:ext uri="{FF2B5EF4-FFF2-40B4-BE49-F238E27FC236}">
                <a16:creationId xmlns:a16="http://schemas.microsoft.com/office/drawing/2014/main" id="{8DCC496D-BE74-D6A3-E707-A18463F2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915457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68DD36-D529-7753-6A2E-F6936F26CA11}"/>
              </a:ext>
            </a:extLst>
          </p:cNvPr>
          <p:cNvSpPr txBox="1"/>
          <p:nvPr/>
        </p:nvSpPr>
        <p:spPr>
          <a:xfrm>
            <a:off x="4082388" y="3878011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7" name="Picture 2" descr="체크 박스 디자인의 중요성과 설계 원칙">
            <a:extLst>
              <a:ext uri="{FF2B5EF4-FFF2-40B4-BE49-F238E27FC236}">
                <a16:creationId xmlns:a16="http://schemas.microsoft.com/office/drawing/2014/main" id="{041DE14E-CCB0-C6FD-89A4-67D24519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427720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3908B9-D71A-43B6-9C10-8797B3FF8C90}"/>
              </a:ext>
            </a:extLst>
          </p:cNvPr>
          <p:cNvSpPr txBox="1"/>
          <p:nvPr/>
        </p:nvSpPr>
        <p:spPr>
          <a:xfrm>
            <a:off x="4082388" y="423975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DADCF-2AF0-187D-1C5D-BF4B5664B7F3}"/>
              </a:ext>
            </a:extLst>
          </p:cNvPr>
          <p:cNvSpPr txBox="1"/>
          <p:nvPr/>
        </p:nvSpPr>
        <p:spPr>
          <a:xfrm>
            <a:off x="2966303" y="1086064"/>
            <a:ext cx="1736220" cy="2000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H_SF_AR S17_SOG</a:t>
            </a:r>
            <a:r>
              <a:rPr lang="en-US" altLang="ko-KR" sz="700" dirty="0"/>
              <a:t>_user1</a:t>
            </a:r>
            <a:endParaRPr lang="ko-KR" alt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E18-D86F-CAA5-DB18-E6270C4EA9EA}"/>
              </a:ext>
            </a:extLst>
          </p:cNvPr>
          <p:cNvSpPr txBox="1"/>
          <p:nvPr/>
        </p:nvSpPr>
        <p:spPr>
          <a:xfrm>
            <a:off x="5710655" y="410552"/>
            <a:ext cx="190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프레임을 </a:t>
            </a:r>
            <a:r>
              <a:rPr lang="en-US" altLang="ko-KR" sz="800" dirty="0">
                <a:solidFill>
                  <a:srgbClr val="FF00FF"/>
                </a:solidFill>
              </a:rPr>
              <a:t>1,2,3,4 </a:t>
            </a:r>
            <a:r>
              <a:rPr lang="ko-KR" altLang="en-US" sz="800" dirty="0">
                <a:solidFill>
                  <a:srgbClr val="FF00FF"/>
                </a:solidFill>
              </a:rPr>
              <a:t>를</a:t>
            </a:r>
            <a:r>
              <a:rPr lang="en-US" altLang="ko-KR" sz="800" dirty="0">
                <a:solidFill>
                  <a:srgbClr val="FF00FF"/>
                </a:solidFill>
              </a:rPr>
              <a:t> </a:t>
            </a:r>
            <a:r>
              <a:rPr lang="ko-KR" altLang="en-US" sz="800" dirty="0">
                <a:solidFill>
                  <a:srgbClr val="FF00FF"/>
                </a:solidFill>
              </a:rPr>
              <a:t>꼭 나눠야 하는가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</a:p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만약 아니라면</a:t>
            </a:r>
            <a:r>
              <a:rPr lang="en-US" altLang="ko-KR" sz="800" dirty="0">
                <a:solidFill>
                  <a:srgbClr val="FF00FF"/>
                </a:solidFill>
              </a:rPr>
              <a:t>,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5FC8804-3A32-85FA-815B-6842CA9A24BE}"/>
              </a:ext>
            </a:extLst>
          </p:cNvPr>
          <p:cNvSpPr/>
          <p:nvPr/>
        </p:nvSpPr>
        <p:spPr>
          <a:xfrm>
            <a:off x="7598004" y="377072"/>
            <a:ext cx="480767" cy="452487"/>
          </a:xfrm>
          <a:custGeom>
            <a:avLst/>
            <a:gdLst>
              <a:gd name="connsiteX0" fmla="*/ 461914 w 480767"/>
              <a:gd name="connsiteY0" fmla="*/ 0 h 452487"/>
              <a:gd name="connsiteX1" fmla="*/ 0 w 480767"/>
              <a:gd name="connsiteY1" fmla="*/ 245097 h 452487"/>
              <a:gd name="connsiteX2" fmla="*/ 480767 w 480767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52487">
                <a:moveTo>
                  <a:pt x="461914" y="0"/>
                </a:moveTo>
                <a:lnTo>
                  <a:pt x="0" y="245097"/>
                </a:lnTo>
                <a:lnTo>
                  <a:pt x="480767" y="452487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E5B7A-6957-F9A9-97A0-7CE42FE9769C}"/>
              </a:ext>
            </a:extLst>
          </p:cNvPr>
          <p:cNvSpPr txBox="1"/>
          <p:nvPr/>
        </p:nvSpPr>
        <p:spPr>
          <a:xfrm>
            <a:off x="8119923" y="250846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ko-KR" altLang="en-US" sz="800" dirty="0" err="1">
                <a:solidFill>
                  <a:srgbClr val="FF00FF"/>
                </a:solidFill>
              </a:rPr>
              <a:t>트리뷰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E6C9C-F370-6B2E-7380-3F548E7F119F}"/>
              </a:ext>
            </a:extLst>
          </p:cNvPr>
          <p:cNvSpPr txBox="1"/>
          <p:nvPr/>
        </p:nvSpPr>
        <p:spPr>
          <a:xfrm>
            <a:off x="8119923" y="702270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en-US" altLang="ko-KR" sz="800" dirty="0" err="1">
                <a:solidFill>
                  <a:srgbClr val="FF00FF"/>
                </a:solidFill>
              </a:rPr>
              <a:t>tksheet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194074560</TotalTime>
  <Words>1280</Words>
  <Application>Microsoft Office PowerPoint</Application>
  <PresentationFormat>와이드스크린</PresentationFormat>
  <Paragraphs>468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매니저</cp:lastModifiedBy>
  <cp:revision>205</cp:revision>
  <dcterms:created xsi:type="dcterms:W3CDTF">2024-09-10T03:41:37Z</dcterms:created>
  <dcterms:modified xsi:type="dcterms:W3CDTF">2024-12-13T07:57:56Z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2024-12-13T04:40:04Z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