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6551613" cy="4608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371" y="754218"/>
            <a:ext cx="5568871" cy="1604445"/>
          </a:xfrm>
        </p:spPr>
        <p:txBody>
          <a:bodyPr anchor="b"/>
          <a:lstStyle>
            <a:lvl1pPr algn="ctr">
              <a:defRPr sz="40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52" y="2420536"/>
            <a:ext cx="4913710" cy="1112657"/>
          </a:xfrm>
        </p:spPr>
        <p:txBody>
          <a:bodyPr/>
          <a:lstStyle>
            <a:lvl1pPr marL="0" indent="0" algn="ctr">
              <a:buNone/>
              <a:defRPr sz="1613"/>
            </a:lvl1pPr>
            <a:lvl2pPr marL="307238" indent="0" algn="ctr">
              <a:buNone/>
              <a:defRPr sz="1344"/>
            </a:lvl2pPr>
            <a:lvl3pPr marL="614477" indent="0" algn="ctr">
              <a:buNone/>
              <a:defRPr sz="1210"/>
            </a:lvl3pPr>
            <a:lvl4pPr marL="921715" indent="0" algn="ctr">
              <a:buNone/>
              <a:defRPr sz="1075"/>
            </a:lvl4pPr>
            <a:lvl5pPr marL="1228954" indent="0" algn="ctr">
              <a:buNone/>
              <a:defRPr sz="1075"/>
            </a:lvl5pPr>
            <a:lvl6pPr marL="1536192" indent="0" algn="ctr">
              <a:buNone/>
              <a:defRPr sz="1075"/>
            </a:lvl6pPr>
            <a:lvl7pPr marL="1843430" indent="0" algn="ctr">
              <a:buNone/>
              <a:defRPr sz="1075"/>
            </a:lvl7pPr>
            <a:lvl8pPr marL="2150669" indent="0" algn="ctr">
              <a:buNone/>
              <a:defRPr sz="1075"/>
            </a:lvl8pPr>
            <a:lvl9pPr marL="2457907" indent="0" algn="ctr">
              <a:buNone/>
              <a:defRPr sz="107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19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0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88498" y="245361"/>
            <a:ext cx="1412692" cy="39055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424" y="245361"/>
            <a:ext cx="4156179" cy="39055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8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3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12" y="1148929"/>
            <a:ext cx="5650766" cy="1917013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12" y="3084078"/>
            <a:ext cx="5650766" cy="1008112"/>
          </a:xfrm>
        </p:spPr>
        <p:txBody>
          <a:bodyPr/>
          <a:lstStyle>
            <a:lvl1pPr marL="0" indent="0">
              <a:buNone/>
              <a:defRPr sz="1613">
                <a:solidFill>
                  <a:schemeClr val="tx1">
                    <a:tint val="82000"/>
                  </a:schemeClr>
                </a:solidFill>
              </a:defRPr>
            </a:lvl1pPr>
            <a:lvl2pPr marL="307238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2pPr>
            <a:lvl3pPr marL="614477" indent="0">
              <a:buNone/>
              <a:defRPr sz="1210">
                <a:solidFill>
                  <a:schemeClr val="tx1">
                    <a:tint val="82000"/>
                  </a:schemeClr>
                </a:solidFill>
              </a:defRPr>
            </a:lvl3pPr>
            <a:lvl4pPr marL="921715" indent="0">
              <a:buNone/>
              <a:defRPr sz="1075">
                <a:solidFill>
                  <a:schemeClr val="tx1">
                    <a:tint val="82000"/>
                  </a:schemeClr>
                </a:solidFill>
              </a:defRPr>
            </a:lvl4pPr>
            <a:lvl5pPr marL="1228954" indent="0">
              <a:buNone/>
              <a:defRPr sz="1075">
                <a:solidFill>
                  <a:schemeClr val="tx1">
                    <a:tint val="82000"/>
                  </a:schemeClr>
                </a:solidFill>
              </a:defRPr>
            </a:lvl5pPr>
            <a:lvl6pPr marL="1536192" indent="0">
              <a:buNone/>
              <a:defRPr sz="1075">
                <a:solidFill>
                  <a:schemeClr val="tx1">
                    <a:tint val="82000"/>
                  </a:schemeClr>
                </a:solidFill>
              </a:defRPr>
            </a:lvl6pPr>
            <a:lvl7pPr marL="1843430" indent="0">
              <a:buNone/>
              <a:defRPr sz="1075">
                <a:solidFill>
                  <a:schemeClr val="tx1">
                    <a:tint val="82000"/>
                  </a:schemeClr>
                </a:solidFill>
              </a:defRPr>
            </a:lvl7pPr>
            <a:lvl8pPr marL="2150669" indent="0">
              <a:buNone/>
              <a:defRPr sz="1075">
                <a:solidFill>
                  <a:schemeClr val="tx1">
                    <a:tint val="82000"/>
                  </a:schemeClr>
                </a:solidFill>
              </a:defRPr>
            </a:lvl8pPr>
            <a:lvl9pPr marL="2457907" indent="0">
              <a:buNone/>
              <a:defRPr sz="107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9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423" y="1226803"/>
            <a:ext cx="2784436" cy="29240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6754" y="1226803"/>
            <a:ext cx="2784436" cy="29240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245362"/>
            <a:ext cx="5650766" cy="8907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" y="1129726"/>
            <a:ext cx="2771639" cy="553661"/>
          </a:xfrm>
        </p:spPr>
        <p:txBody>
          <a:bodyPr anchor="b"/>
          <a:lstStyle>
            <a:lvl1pPr marL="0" indent="0">
              <a:buNone/>
              <a:defRPr sz="1613" b="1"/>
            </a:lvl1pPr>
            <a:lvl2pPr marL="307238" indent="0">
              <a:buNone/>
              <a:defRPr sz="1344" b="1"/>
            </a:lvl2pPr>
            <a:lvl3pPr marL="614477" indent="0">
              <a:buNone/>
              <a:defRPr sz="1210" b="1"/>
            </a:lvl3pPr>
            <a:lvl4pPr marL="921715" indent="0">
              <a:buNone/>
              <a:defRPr sz="1075" b="1"/>
            </a:lvl4pPr>
            <a:lvl5pPr marL="1228954" indent="0">
              <a:buNone/>
              <a:defRPr sz="1075" b="1"/>
            </a:lvl5pPr>
            <a:lvl6pPr marL="1536192" indent="0">
              <a:buNone/>
              <a:defRPr sz="1075" b="1"/>
            </a:lvl6pPr>
            <a:lvl7pPr marL="1843430" indent="0">
              <a:buNone/>
              <a:defRPr sz="1075" b="1"/>
            </a:lvl7pPr>
            <a:lvl8pPr marL="2150669" indent="0">
              <a:buNone/>
              <a:defRPr sz="1075" b="1"/>
            </a:lvl8pPr>
            <a:lvl9pPr marL="2457907" indent="0">
              <a:buNone/>
              <a:defRPr sz="10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277" y="1683388"/>
            <a:ext cx="2771639" cy="24760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6754" y="1129726"/>
            <a:ext cx="2785289" cy="553661"/>
          </a:xfrm>
        </p:spPr>
        <p:txBody>
          <a:bodyPr anchor="b"/>
          <a:lstStyle>
            <a:lvl1pPr marL="0" indent="0">
              <a:buNone/>
              <a:defRPr sz="1613" b="1"/>
            </a:lvl1pPr>
            <a:lvl2pPr marL="307238" indent="0">
              <a:buNone/>
              <a:defRPr sz="1344" b="1"/>
            </a:lvl2pPr>
            <a:lvl3pPr marL="614477" indent="0">
              <a:buNone/>
              <a:defRPr sz="1210" b="1"/>
            </a:lvl3pPr>
            <a:lvl4pPr marL="921715" indent="0">
              <a:buNone/>
              <a:defRPr sz="1075" b="1"/>
            </a:lvl4pPr>
            <a:lvl5pPr marL="1228954" indent="0">
              <a:buNone/>
              <a:defRPr sz="1075" b="1"/>
            </a:lvl5pPr>
            <a:lvl6pPr marL="1536192" indent="0">
              <a:buNone/>
              <a:defRPr sz="1075" b="1"/>
            </a:lvl6pPr>
            <a:lvl7pPr marL="1843430" indent="0">
              <a:buNone/>
              <a:defRPr sz="1075" b="1"/>
            </a:lvl7pPr>
            <a:lvl8pPr marL="2150669" indent="0">
              <a:buNone/>
              <a:defRPr sz="1075" b="1"/>
            </a:lvl8pPr>
            <a:lvl9pPr marL="2457907" indent="0">
              <a:buNone/>
              <a:defRPr sz="10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6754" y="1683388"/>
            <a:ext cx="2785289" cy="24760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9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6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4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307234"/>
            <a:ext cx="2113066" cy="1075320"/>
          </a:xfrm>
        </p:spPr>
        <p:txBody>
          <a:bodyPr anchor="b"/>
          <a:lstStyle>
            <a:lvl1pPr>
              <a:defRPr sz="2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289" y="663542"/>
            <a:ext cx="3316754" cy="3275031"/>
          </a:xfrm>
        </p:spPr>
        <p:txBody>
          <a:bodyPr/>
          <a:lstStyle>
            <a:lvl1pPr>
              <a:defRPr sz="2150"/>
            </a:lvl1pPr>
            <a:lvl2pPr>
              <a:defRPr sz="1882"/>
            </a:lvl2pPr>
            <a:lvl3pPr>
              <a:defRPr sz="1613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1382554"/>
            <a:ext cx="2113066" cy="2561352"/>
          </a:xfrm>
        </p:spPr>
        <p:txBody>
          <a:bodyPr/>
          <a:lstStyle>
            <a:lvl1pPr marL="0" indent="0">
              <a:buNone/>
              <a:defRPr sz="1075"/>
            </a:lvl1pPr>
            <a:lvl2pPr marL="307238" indent="0">
              <a:buNone/>
              <a:defRPr sz="941"/>
            </a:lvl2pPr>
            <a:lvl3pPr marL="614477" indent="0">
              <a:buNone/>
              <a:defRPr sz="806"/>
            </a:lvl3pPr>
            <a:lvl4pPr marL="921715" indent="0">
              <a:buNone/>
              <a:defRPr sz="672"/>
            </a:lvl4pPr>
            <a:lvl5pPr marL="1228954" indent="0">
              <a:buNone/>
              <a:defRPr sz="672"/>
            </a:lvl5pPr>
            <a:lvl6pPr marL="1536192" indent="0">
              <a:buNone/>
              <a:defRPr sz="672"/>
            </a:lvl6pPr>
            <a:lvl7pPr marL="1843430" indent="0">
              <a:buNone/>
              <a:defRPr sz="672"/>
            </a:lvl7pPr>
            <a:lvl8pPr marL="2150669" indent="0">
              <a:buNone/>
              <a:defRPr sz="672"/>
            </a:lvl8pPr>
            <a:lvl9pPr marL="2457907" indent="0">
              <a:buNone/>
              <a:defRPr sz="67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4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307234"/>
            <a:ext cx="2113066" cy="1075320"/>
          </a:xfrm>
        </p:spPr>
        <p:txBody>
          <a:bodyPr anchor="b"/>
          <a:lstStyle>
            <a:lvl1pPr>
              <a:defRPr sz="2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85289" y="663542"/>
            <a:ext cx="3316754" cy="3275031"/>
          </a:xfrm>
        </p:spPr>
        <p:txBody>
          <a:bodyPr anchor="t"/>
          <a:lstStyle>
            <a:lvl1pPr marL="0" indent="0">
              <a:buNone/>
              <a:defRPr sz="2150"/>
            </a:lvl1pPr>
            <a:lvl2pPr marL="307238" indent="0">
              <a:buNone/>
              <a:defRPr sz="1882"/>
            </a:lvl2pPr>
            <a:lvl3pPr marL="614477" indent="0">
              <a:buNone/>
              <a:defRPr sz="1613"/>
            </a:lvl3pPr>
            <a:lvl4pPr marL="921715" indent="0">
              <a:buNone/>
              <a:defRPr sz="1344"/>
            </a:lvl4pPr>
            <a:lvl5pPr marL="1228954" indent="0">
              <a:buNone/>
              <a:defRPr sz="1344"/>
            </a:lvl5pPr>
            <a:lvl6pPr marL="1536192" indent="0">
              <a:buNone/>
              <a:defRPr sz="1344"/>
            </a:lvl6pPr>
            <a:lvl7pPr marL="1843430" indent="0">
              <a:buNone/>
              <a:defRPr sz="1344"/>
            </a:lvl7pPr>
            <a:lvl8pPr marL="2150669" indent="0">
              <a:buNone/>
              <a:defRPr sz="1344"/>
            </a:lvl8pPr>
            <a:lvl9pPr marL="2457907" indent="0">
              <a:buNone/>
              <a:defRPr sz="134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1382554"/>
            <a:ext cx="2113066" cy="2561352"/>
          </a:xfrm>
        </p:spPr>
        <p:txBody>
          <a:bodyPr/>
          <a:lstStyle>
            <a:lvl1pPr marL="0" indent="0">
              <a:buNone/>
              <a:defRPr sz="1075"/>
            </a:lvl1pPr>
            <a:lvl2pPr marL="307238" indent="0">
              <a:buNone/>
              <a:defRPr sz="941"/>
            </a:lvl2pPr>
            <a:lvl3pPr marL="614477" indent="0">
              <a:buNone/>
              <a:defRPr sz="806"/>
            </a:lvl3pPr>
            <a:lvl4pPr marL="921715" indent="0">
              <a:buNone/>
              <a:defRPr sz="672"/>
            </a:lvl4pPr>
            <a:lvl5pPr marL="1228954" indent="0">
              <a:buNone/>
              <a:defRPr sz="672"/>
            </a:lvl5pPr>
            <a:lvl6pPr marL="1536192" indent="0">
              <a:buNone/>
              <a:defRPr sz="672"/>
            </a:lvl6pPr>
            <a:lvl7pPr marL="1843430" indent="0">
              <a:buNone/>
              <a:defRPr sz="672"/>
            </a:lvl7pPr>
            <a:lvl8pPr marL="2150669" indent="0">
              <a:buNone/>
              <a:defRPr sz="672"/>
            </a:lvl8pPr>
            <a:lvl9pPr marL="2457907" indent="0">
              <a:buNone/>
              <a:defRPr sz="67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2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424" y="245362"/>
            <a:ext cx="5650766" cy="890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424" y="1226803"/>
            <a:ext cx="5650766" cy="292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423" y="4271410"/>
            <a:ext cx="1474113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A99AF5-53F2-4D07-83E0-DEEF2D62EB24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222" y="4271410"/>
            <a:ext cx="2211169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27077" y="4271410"/>
            <a:ext cx="1474113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8FCAE-0B61-43EA-8508-3B1601037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7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4477" rtl="0" eaLnBrk="1" latinLnBrk="1" hangingPunct="1">
        <a:lnSpc>
          <a:spcPct val="90000"/>
        </a:lnSpc>
        <a:spcBef>
          <a:spcPct val="0"/>
        </a:spcBef>
        <a:buNone/>
        <a:defRPr sz="29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619" indent="-153619" algn="l" defTabSz="614477" rtl="0" eaLnBrk="1" latinLnBrk="1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1pPr>
      <a:lvl2pPr marL="460858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613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382573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689811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1997050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611526" indent="-153619" algn="l" defTabSz="614477" rtl="0" eaLnBrk="1" latinLnBrk="1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1pPr>
      <a:lvl2pPr marL="307238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2pPr>
      <a:lvl3pPr marL="614477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3pPr>
      <a:lvl4pPr marL="921715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228954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536192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1843430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150669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457907" algn="l" defTabSz="614477" rtl="0" eaLnBrk="1" latinLnBrk="1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11368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{</a:t>
            </a:r>
            <a:r>
              <a:rPr lang="ko-KR" altLang="en-US" sz="2500" b="1" spc="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숏시</a:t>
            </a:r>
            <a:r>
              <a:rPr lang="en-US" altLang="ko-KR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}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524898" y="268057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{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소속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} {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성함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}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{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작가설명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}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95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46253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진급과합격
연말엔해외발령
여보야미안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244373" y="2680571"/>
            <a:ext cx="1151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건축사업본부 송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올해초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S4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승급했고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4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월엔 준비하던 건축전기설비기술사 합격을 이뤘습니다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하지만 연말에 해외근무를 하게되어 아내에게 미안한 마음이 들었습니다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여보야 미안해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61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83282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값진 해였어</a:t>
            </a:r>
            <a:r>
              <a:rPr lang="en-US" altLang="ko-KR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r>
              <a:rPr lang="ko-KR" altLang="en-US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널 이제 </a:t>
            </a:r>
            <a:r>
              <a:rPr lang="ko-KR" altLang="en-US" sz="2500" b="1" spc="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놓아줄게</a:t>
            </a:r>
            <a:r>
              <a:rPr lang="en-US" altLang="ko-KR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r>
              <a:rPr lang="ko-KR" altLang="en-US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갑진년 </a:t>
            </a:r>
            <a:r>
              <a:rPr lang="ko-KR" altLang="en-US" sz="2500" b="1" spc="3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잘가</a:t>
            </a:r>
            <a:r>
              <a:rPr lang="en-US" altLang="ko-KR" sz="2500" b="1" spc="3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~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1" y="2680571"/>
            <a:ext cx="1221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건축사업본부 오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2024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 갑진년에 값진 경험을 했던 한 해였다는 의미에서 표현한 글입니다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20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312777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떨어진 주식   
퇴사의 꿈은 접고   
열일 해야지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플랜트사업본부 이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2024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년의 마지막 저의 모습을 설명하였습니다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!!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앞으로도 열정적으로 일하는 매니저가 되겠습니다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!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0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72863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미룰 수 없다
너와 나의 다욧트
아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.. </a:t>
            </a:r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또 미뤘다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1" y="2680571"/>
            <a:ext cx="1221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건축사업본부 탁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연초에 항상 새로운 결심을 하지만
연말이 되면 내년으로 미루는 모습을 표현해 보았습니다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08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83282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반복 속에서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
</a:t>
            </a:r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나를 잃지 않기를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
</a:t>
            </a:r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소망해 본다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1" y="2680571"/>
            <a:ext cx="1221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안전품질본부 김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반복되는 일상 속에서 우리모두 자신의 존재와 가치를 잃지 않기를 소망해봅니다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55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46253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계획한대로
일이진행된다면
재미없잖아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407878" y="2680571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재경본부 박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올해 예상치못한 일들이 많이 발생하여 이렇게 적어봤어요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77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83282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결혼을 했다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첫 아기가 생겼다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현엔 덕이다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1" y="2680571"/>
            <a:ext cx="1221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건축사업본부 윤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신입사원으로 들어와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
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 회사 덕에 와이프를 만났고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
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결혼을 했고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아기가 생겼습니다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저의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24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 한 해는 이게 전부이고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 모든게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...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현엔 덕분입니다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912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46253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큰물결처럼
흔들림없을너를
항상응원해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1" y="2680571"/>
            <a:ext cx="1221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건축사업본부 김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희노애락이 가득했고 고난과 역경도 많았지만 흔들림없이 꿋꿋이 이겨낸 저와 동료들을 표현하는 시 입니다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6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46253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어느때보다
힘든시기였지만
또성장했다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1" y="2680571"/>
            <a:ext cx="1221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안전품질본부 조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올해는 경제적으로 모두가 힘든 시기를 겪고있지만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 시기를 현명하게 보내면서 버틴다면 한층 더 성장할 수 있을거라고 믿습니다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263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72863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흙먼지 속에
꿈의 기초 다지며
미랠 세우네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407878" y="2680571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재경본부 박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463447"/>
            <a:ext cx="415519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흙먼지 속에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우리가 일하는 흔한 현장 환경과 현재의 어려운 상황을 건설 현장의 흙먼지에 비유했습니다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-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희망의 기초 다지며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어려움 속에서도 더 나은 미래를 위한 준비를 하고 있음을 표현했습니다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- </a:t>
            </a:r>
            <a:r>
              <a:rPr lang="ko-KR" altLang="en-US" sz="900" dirty="0" err="1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미랠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세우네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 </a:t>
            </a:r>
            <a:r>
              <a:rPr lang="ko-KR" altLang="en-US" sz="9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더 나은 미래를 건설하고 있다는 희망적인 메시지를 전달합니다</a:t>
            </a:r>
          </a:p>
        </p:txBody>
      </p:sp>
    </p:spTree>
    <p:extLst>
      <p:ext uri="{BB962C8B-B14F-4D97-AF65-F5344CB8AC3E}">
        <p14:creationId xmlns:p14="http://schemas.microsoft.com/office/powerpoint/2010/main" val="136781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72863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고난과 역경
버티고 견뎌내니 
도약의 발판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1" y="2680571"/>
            <a:ext cx="1221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건축사업본부 변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24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 한해는 건설업 전반적으로 힘든 한해였던 것 같습니다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우리 회사도 어려운 환경이었지만 잘 극복해서 한층 더 성장할 수 있길 소망합니다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64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59558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이공이사년
우리의 기억속에
따스이 장착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전략기획사업부 정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2024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 모두에게 따뜻하고 좋게 기억되길 기원하며 숏시를 작성함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50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59558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창립</a:t>
            </a:r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50</a:t>
            </a:r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
새롭게 도약하는
계가가되다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플랜트사업본부 최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50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주년을 기념하여 새롭게 도약하는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HEC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표현하였습니다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38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72863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현엔에 와서
다시 뛰기 시작한
이타적 심장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플랜트사업본부 이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현대엔지니어링에 입사한 신입사원으로서 심장이 벅차고 배려있는 삶을 살아가도록 노력했던 일년을 표현했습니다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500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59558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달려온 나날
힘겨워도 빛났다
우리의 한 해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1" y="2680571"/>
            <a:ext cx="1221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안전품질본부 신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한 해동안 열심히 일하며 힘들었지만 빛났던 한해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856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59558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24</a:t>
            </a:r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 한해
많은것을 이뤘고
더 성장했다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1" y="2680571"/>
            <a:ext cx="1221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건축사업본부 신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회사의 성장이라는 하나의 목표를 다 같이 이뤄낸 우리 회사 모든 구성원에대한 찬사입니다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618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72863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끝없는 일에
조금 지쳐 있지만
다시 화이팅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플랜트사업본부 박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다들 올 한해도 고생 많았고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내년에도 화이팅 하자는 내용입니다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994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72863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더웠던 올해
마음도 뜨거웠다 
우리 모두의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플랜트사업본부 고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유난히 더웠던 올해지만 변함없이 열심히 일하는 우리 직원들의 마음을 표현했습니다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434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72863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또 꿈을 꾼다
꿈을 꿀수 있기에
미래가 있다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미래기술사업부 백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힘든 시기에도 우리는 꿈을 꿀 수 있기에 포기하지 말고 발전하자라는 의미입니다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614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4625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올해우리는
많은걸이루었어
고생많았어
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0" y="2680571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건축사업본부 김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 표현은 올해를 마무리하면서 자신과 다른 이들에게 격려와 위로를 전하는 의미입니다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01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59558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나는 삼십대
책임님은 사십대
핵은 오십살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미래기술사업부 안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현대엔지니어링 창립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50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주년이었죠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
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우리의 나이대에 빗대어 현엔 역사를 강조하는 한해를 표현 해봤어요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092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59558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아픈 만큼 더
성숙한다는 느낌
나는 숙성 중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플랜트사업본부 최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힘들고 아픈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24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년을 보내며 
더 성장하기 위해
잘 익어가고 있는 중이지요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75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59558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다짐을 했지
정신차려 이놈아
일년 지났어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1" y="2680571"/>
            <a:ext cx="1221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건축사업본부 최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작년 연말 새로운 다짐을 했는데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
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어영부영하다 이미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년이 지났으니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
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정신차리고
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25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년은 그러지 말라는 내용입니다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52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46253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하루가모여
인생은되는대로
급하지않게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플랜트사업본부 김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하루하루가 모여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2024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년 한해를 채웠으며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인생은 예측이 불가하므로 되는대로 급하지 않게 살아왔음을 표현 하였습니다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51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59558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고객 만족의
이상과 현실속에
고뇌한 우리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173841" y="2680571"/>
            <a:ext cx="12218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건축사업본부 박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CS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센터 업무 특성상 하자 발생 후 고객을 만나게 되는데 만족도 기준이 매년 상승되며
 또한 민원 강도가 커지고 이에 대응하는 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CS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센터 각 구성원들의 애환을 표현해 보았습니다 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59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46253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지쳐힘들때
니가있어버텼어
정말고마워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플랜트사업본부 김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이번 한 해를 돌아보면 회사 내외부적으로 힘든 상황의 연속이었습니다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 
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옆에서 함께 근무하는 선배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동기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후배가 있어 이겨낼 수 있었기에 고마움을 담아 작성했습니다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70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ECBACA-8539-FAD9-8797-2F52AA17E28D}"/>
              </a:ext>
            </a:extLst>
          </p:cNvPr>
          <p:cNvSpPr txBox="1"/>
          <p:nvPr/>
        </p:nvSpPr>
        <p:spPr>
          <a:xfrm>
            <a:off x="1265129" y="1334023"/>
            <a:ext cx="246253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spc="30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소중한동료
따뜻하게한마디
수고했어요</a:t>
            </a:r>
            <a:endParaRPr lang="ko-KR" altLang="en-US" sz="2500" b="1" spc="3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8E5F-7AF7-2D78-F9C6-CE76FA9AB97E}"/>
              </a:ext>
            </a:extLst>
          </p:cNvPr>
          <p:cNvSpPr txBox="1"/>
          <p:nvPr/>
        </p:nvSpPr>
        <p:spPr>
          <a:xfrm>
            <a:off x="4056821" y="268057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경영지원사업부 조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**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B74D-0743-95CF-FF00-49C5A3B5D7F6}"/>
              </a:ext>
            </a:extLst>
          </p:cNvPr>
          <p:cNvSpPr txBox="1"/>
          <p:nvPr/>
        </p:nvSpPr>
        <p:spPr>
          <a:xfrm>
            <a:off x="1105738" y="3513551"/>
            <a:ext cx="4155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한해동안 고생한 주위 동료에게 따뜻한 격려의 한마디 드리고 싶어 작성해 봅니다</a:t>
            </a:r>
            <a:r>
              <a:rPr lang="en-US" altLang="ko-KR" sz="900">
                <a:solidFill>
                  <a:schemeClr val="bg1">
                    <a:lumMod val="6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1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759</Words>
  <Application>Microsoft Office PowerPoint</Application>
  <PresentationFormat>사용자 지정</PresentationFormat>
  <Paragraphs>84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조선일보명조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만규 장</dc:creator>
  <cp:lastModifiedBy>만규 장</cp:lastModifiedBy>
  <cp:revision>40</cp:revision>
  <dcterms:created xsi:type="dcterms:W3CDTF">2024-12-09T09:19:17Z</dcterms:created>
  <dcterms:modified xsi:type="dcterms:W3CDTF">2024-12-09T09:58:48Z</dcterms:modified>
</cp:coreProperties>
</file>