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F5FD"/>
    <a:srgbClr val="FF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18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48D50-29C1-BB79-66D3-A0CFB04349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1FE6A27-E44E-A6AE-15A5-F3F4E9A4E2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D62776-B53B-B26B-173C-896017817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5F888-23C1-4C2D-8DA0-CBACC41D9E90}" type="datetimeFigureOut">
              <a:rPr lang="ko-KR" altLang="en-US" smtClean="0"/>
              <a:t>2024-12-26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0C3182-52F8-96D3-5F3F-661495DE7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16FE7E-0A2F-E4EE-B367-99848B966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1BF47-2075-43FC-BE23-98AA9953D6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9336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EB9276-A96C-F4CD-2005-1F366E6D5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56D803D-3BB9-66F6-6F4B-578A4151F7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488912-4D4F-7B7E-919B-34B052287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5F888-23C1-4C2D-8DA0-CBACC41D9E90}" type="datetimeFigureOut">
              <a:rPr lang="ko-KR" altLang="en-US" smtClean="0"/>
              <a:t>2024-12-26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1C6FFC-CCE5-1156-C48E-EE430C1EC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B68A5C-3E73-ADBB-B822-EBCEA2B71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1BF47-2075-43FC-BE23-98AA9953D6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0164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75F467F-600F-F38B-FA4A-C7B3B12CC4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2B31DF6-EA46-E851-D133-96CFFB10E8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BDD3BD-626F-6194-5FE1-1A4B99DC7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5F888-23C1-4C2D-8DA0-CBACC41D9E90}" type="datetimeFigureOut">
              <a:rPr lang="ko-KR" altLang="en-US" smtClean="0"/>
              <a:t>2024-12-26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91D9A8-57EF-F7EE-A7EB-45E4DE8D7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5EB4D3-0E6D-27F6-4107-19B502F4E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1BF47-2075-43FC-BE23-98AA9953D6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07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6D69C3-E253-B974-4190-E6D8A21C9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E1BD51-30E1-EF47-7893-F4C347292E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30545A-6033-D513-6C29-6B033E3E6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5F888-23C1-4C2D-8DA0-CBACC41D9E90}" type="datetimeFigureOut">
              <a:rPr lang="ko-KR" altLang="en-US" smtClean="0"/>
              <a:t>2024-12-26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1CA391-3BAB-E2A7-B2DD-6CF0B0C14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D8E90F-74A4-1AB8-A7F9-CA925AA5E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1BF47-2075-43FC-BE23-98AA9953D6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5667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A36E9E-7054-ED5C-5603-728CA4C39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71E12C1-0846-D8AC-666C-4DBCC6A43B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765588-68CE-1F46-9C22-22F28CC13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5F888-23C1-4C2D-8DA0-CBACC41D9E90}" type="datetimeFigureOut">
              <a:rPr lang="ko-KR" altLang="en-US" smtClean="0"/>
              <a:t>2024-12-26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401A61-1A47-2C6A-7D37-0A3B15C7C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DC30DA-E4BB-2614-A3CB-FA0925A7D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1BF47-2075-43FC-BE23-98AA9953D6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449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93F02C-2B04-0C82-8F60-8AA0BA580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E63CB4-5959-D795-01EA-DDA9C4CD4A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54EC90A-F7A3-ABDB-ADAF-E1A9A58419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EE0F143-6897-007E-8AAE-433C0854E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5F888-23C1-4C2D-8DA0-CBACC41D9E90}" type="datetimeFigureOut">
              <a:rPr lang="ko-KR" altLang="en-US" smtClean="0"/>
              <a:t>2024-12-26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5B293FC-6E0E-D7A2-7BE0-937B5FEF0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913D957-5307-CAC7-9DC9-79408C73E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1BF47-2075-43FC-BE23-98AA9953D6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5887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9BD0DF-54EE-033D-8EB7-0C6850068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078941-B9F9-E23C-8E8E-C22ACC8538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474E725-8BB5-1F8D-B54A-CF7E7F6767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671EE24-F835-E6B8-8930-1CAB7F08D5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90B6ED0-8FD5-5FCD-8AC1-5196A01482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5845BAD-3351-0DAA-E3D1-6E111931E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5F888-23C1-4C2D-8DA0-CBACC41D9E90}" type="datetimeFigureOut">
              <a:rPr lang="ko-KR" altLang="en-US" smtClean="0"/>
              <a:t>2024-12-26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DD71099-FF5F-3BF0-27B7-7D551A7B1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6B802D6-E3C5-52DF-0A1B-15F860705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1BF47-2075-43FC-BE23-98AA9953D6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8215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0273EF-1B76-5F5D-7ADC-312578336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3FC9E2E-EF1E-DA40-57CB-523760330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5F888-23C1-4C2D-8DA0-CBACC41D9E90}" type="datetimeFigureOut">
              <a:rPr lang="ko-KR" altLang="en-US" smtClean="0"/>
              <a:t>2024-12-26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E8765B6-EEED-2523-6633-5D7F35142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5EA0022-ABD4-B725-B1A2-720A25124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1BF47-2075-43FC-BE23-98AA9953D6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5688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9951F63-C23C-3572-E700-AF8C76C65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5F888-23C1-4C2D-8DA0-CBACC41D9E90}" type="datetimeFigureOut">
              <a:rPr lang="ko-KR" altLang="en-US" smtClean="0"/>
              <a:t>2024-12-26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0F65924-F9B2-D9D7-8B70-87858AD12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7848AF3-4D4F-0116-1FF9-2BE3757FB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1BF47-2075-43FC-BE23-98AA9953D6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994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C1D688-7128-1933-C49C-189781F1E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4C96F0-CE52-E497-79D4-36EBD5F803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B16B596-3E08-3580-F13B-957D155412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EBE9CE4-BBE3-1419-8899-4465D8BDD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5F888-23C1-4C2D-8DA0-CBACC41D9E90}" type="datetimeFigureOut">
              <a:rPr lang="ko-KR" altLang="en-US" smtClean="0"/>
              <a:t>2024-12-26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78957C-29DC-0136-B164-74EC08200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84E425-242B-AC14-861E-1BF967722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1BF47-2075-43FC-BE23-98AA9953D6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9064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DFA9A9-7692-1945-0AF3-BFEF3E110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ADBA4FD-45A6-B705-82EA-390165DF80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5720858-61ED-FB84-6CAA-3C842AEF1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4929B74-5924-2CBB-307A-029C580E6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5F888-23C1-4C2D-8DA0-CBACC41D9E90}" type="datetimeFigureOut">
              <a:rPr lang="ko-KR" altLang="en-US" smtClean="0"/>
              <a:t>2024-12-26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4AA9C70-16B1-1D48-F0EB-5ADFB350A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3A665FB-21EE-1EEA-B6FA-FA9603BD2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1BF47-2075-43FC-BE23-98AA9953D6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635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399E73D-2BAF-FBBF-2969-74CBA1985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FAE7B36-A1F7-B5C3-1110-A31C9E13F8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53E01D-A459-AE1D-8D92-43EFDE1B39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6A5F888-23C1-4C2D-8DA0-CBACC41D9E90}" type="datetimeFigureOut">
              <a:rPr lang="ko-KR" altLang="en-US" smtClean="0"/>
              <a:t>2024-12-26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42E4B9-2585-A706-87A8-CDD679FFC3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48DDD7-AC41-7C92-1B54-0E92E41579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71BF47-2075-43FC-BE23-98AA9953D6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0414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9997248-909B-A7FF-40DA-6330C265B469}"/>
              </a:ext>
            </a:extLst>
          </p:cNvPr>
          <p:cNvSpPr/>
          <p:nvPr/>
        </p:nvSpPr>
        <p:spPr>
          <a:xfrm>
            <a:off x="2580119" y="341455"/>
            <a:ext cx="5448300" cy="54483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DFB72C4F-F91A-B668-7EB7-480AE253AA65}"/>
              </a:ext>
            </a:extLst>
          </p:cNvPr>
          <p:cNvSpPr/>
          <p:nvPr/>
        </p:nvSpPr>
        <p:spPr>
          <a:xfrm>
            <a:off x="3362903" y="1124239"/>
            <a:ext cx="647122" cy="647122"/>
          </a:xfrm>
          <a:prstGeom prst="ellipse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2A5A4A9C-1EE9-7C9C-C278-BDD062DA5FEF}"/>
              </a:ext>
            </a:extLst>
          </p:cNvPr>
          <p:cNvSpPr/>
          <p:nvPr/>
        </p:nvSpPr>
        <p:spPr>
          <a:xfrm>
            <a:off x="4010025" y="1124239"/>
            <a:ext cx="647122" cy="647122"/>
          </a:xfrm>
          <a:prstGeom prst="ellipse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D7086255-B263-CC42-61F6-9698DC1FF8BC}"/>
              </a:ext>
            </a:extLst>
          </p:cNvPr>
          <p:cNvSpPr/>
          <p:nvPr/>
        </p:nvSpPr>
        <p:spPr>
          <a:xfrm>
            <a:off x="4657147" y="1124239"/>
            <a:ext cx="647122" cy="647122"/>
          </a:xfrm>
          <a:prstGeom prst="ellipse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BE061F0A-46EE-07C9-B0BE-28D416DA4290}"/>
              </a:ext>
            </a:extLst>
          </p:cNvPr>
          <p:cNvSpPr/>
          <p:nvPr/>
        </p:nvSpPr>
        <p:spPr>
          <a:xfrm>
            <a:off x="5304269" y="1124239"/>
            <a:ext cx="647122" cy="64712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9C370A5C-0F21-6099-CD61-7768BE9E6092}"/>
              </a:ext>
            </a:extLst>
          </p:cNvPr>
          <p:cNvSpPr/>
          <p:nvPr/>
        </p:nvSpPr>
        <p:spPr>
          <a:xfrm>
            <a:off x="5951391" y="1124239"/>
            <a:ext cx="647122" cy="64712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31155480-9C1A-EAA9-8C99-AECEBADE8200}"/>
              </a:ext>
            </a:extLst>
          </p:cNvPr>
          <p:cNvSpPr/>
          <p:nvPr/>
        </p:nvSpPr>
        <p:spPr>
          <a:xfrm>
            <a:off x="6598513" y="1124239"/>
            <a:ext cx="647122" cy="64712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F7C11A48-72DB-D78C-FB37-23D4324EF4B2}"/>
              </a:ext>
            </a:extLst>
          </p:cNvPr>
          <p:cNvSpPr/>
          <p:nvPr/>
        </p:nvSpPr>
        <p:spPr>
          <a:xfrm>
            <a:off x="3362903" y="1771361"/>
            <a:ext cx="647122" cy="647122"/>
          </a:xfrm>
          <a:prstGeom prst="ellipse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738BD6DD-3C57-D995-2A03-83C787995F16}"/>
              </a:ext>
            </a:extLst>
          </p:cNvPr>
          <p:cNvSpPr/>
          <p:nvPr/>
        </p:nvSpPr>
        <p:spPr>
          <a:xfrm>
            <a:off x="4010025" y="1771361"/>
            <a:ext cx="647122" cy="647122"/>
          </a:xfrm>
          <a:prstGeom prst="ellipse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67B377F-38CF-7F6F-2761-0EF5C1AA8946}"/>
              </a:ext>
            </a:extLst>
          </p:cNvPr>
          <p:cNvSpPr/>
          <p:nvPr/>
        </p:nvSpPr>
        <p:spPr>
          <a:xfrm>
            <a:off x="4657147" y="1771361"/>
            <a:ext cx="647122" cy="647122"/>
          </a:xfrm>
          <a:prstGeom prst="ellipse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D2B1B499-2F27-7BA5-A226-93F534FD72FF}"/>
              </a:ext>
            </a:extLst>
          </p:cNvPr>
          <p:cNvSpPr/>
          <p:nvPr/>
        </p:nvSpPr>
        <p:spPr>
          <a:xfrm>
            <a:off x="5304269" y="1771361"/>
            <a:ext cx="647122" cy="64712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0E817538-467D-BB9E-0A4F-C8FE3B2DB2A2}"/>
              </a:ext>
            </a:extLst>
          </p:cNvPr>
          <p:cNvSpPr/>
          <p:nvPr/>
        </p:nvSpPr>
        <p:spPr>
          <a:xfrm>
            <a:off x="5951391" y="1771361"/>
            <a:ext cx="647122" cy="64712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22FDACD3-D385-8659-DBF9-E2F614DD3571}"/>
              </a:ext>
            </a:extLst>
          </p:cNvPr>
          <p:cNvSpPr/>
          <p:nvPr/>
        </p:nvSpPr>
        <p:spPr>
          <a:xfrm>
            <a:off x="6598513" y="1771361"/>
            <a:ext cx="647122" cy="64712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2CBEDF2D-F349-2A57-CF09-C6052B2263F9}"/>
              </a:ext>
            </a:extLst>
          </p:cNvPr>
          <p:cNvSpPr/>
          <p:nvPr/>
        </p:nvSpPr>
        <p:spPr>
          <a:xfrm>
            <a:off x="3362903" y="2418483"/>
            <a:ext cx="647122" cy="647122"/>
          </a:xfrm>
          <a:prstGeom prst="ellipse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555BE918-2BF9-FBD8-D10B-32C754B03DC3}"/>
              </a:ext>
            </a:extLst>
          </p:cNvPr>
          <p:cNvSpPr/>
          <p:nvPr/>
        </p:nvSpPr>
        <p:spPr>
          <a:xfrm>
            <a:off x="4010025" y="2418483"/>
            <a:ext cx="647122" cy="647122"/>
          </a:xfrm>
          <a:prstGeom prst="ellipse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911947FE-A567-AFF5-7A73-411014E4991E}"/>
              </a:ext>
            </a:extLst>
          </p:cNvPr>
          <p:cNvSpPr/>
          <p:nvPr/>
        </p:nvSpPr>
        <p:spPr>
          <a:xfrm>
            <a:off x="4657147" y="2418483"/>
            <a:ext cx="647122" cy="647122"/>
          </a:xfrm>
          <a:prstGeom prst="ellipse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EA970AD5-0C58-185E-D1FF-83C9E3ECD18D}"/>
              </a:ext>
            </a:extLst>
          </p:cNvPr>
          <p:cNvSpPr/>
          <p:nvPr/>
        </p:nvSpPr>
        <p:spPr>
          <a:xfrm>
            <a:off x="5304269" y="2418483"/>
            <a:ext cx="647122" cy="64712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5A273ACC-BCE4-84C2-8792-A730BFD06D44}"/>
              </a:ext>
            </a:extLst>
          </p:cNvPr>
          <p:cNvSpPr/>
          <p:nvPr/>
        </p:nvSpPr>
        <p:spPr>
          <a:xfrm>
            <a:off x="5951391" y="2418483"/>
            <a:ext cx="647122" cy="64712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EB377234-5BD8-6FDA-1438-A69A66185546}"/>
              </a:ext>
            </a:extLst>
          </p:cNvPr>
          <p:cNvSpPr/>
          <p:nvPr/>
        </p:nvSpPr>
        <p:spPr>
          <a:xfrm>
            <a:off x="6598513" y="2418483"/>
            <a:ext cx="647122" cy="64712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AE096129-BD03-7A59-7985-CD8E80369445}"/>
              </a:ext>
            </a:extLst>
          </p:cNvPr>
          <p:cNvSpPr/>
          <p:nvPr/>
        </p:nvSpPr>
        <p:spPr>
          <a:xfrm>
            <a:off x="3362903" y="3065605"/>
            <a:ext cx="647122" cy="647122"/>
          </a:xfrm>
          <a:prstGeom prst="ellipse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DB2D61A9-DD26-CFD9-FD42-FA8C925B4B55}"/>
              </a:ext>
            </a:extLst>
          </p:cNvPr>
          <p:cNvSpPr/>
          <p:nvPr/>
        </p:nvSpPr>
        <p:spPr>
          <a:xfrm>
            <a:off x="4010025" y="3065605"/>
            <a:ext cx="647122" cy="647122"/>
          </a:xfrm>
          <a:prstGeom prst="ellipse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C945B022-0BD4-74C9-CEEA-32AC40F44ABE}"/>
              </a:ext>
            </a:extLst>
          </p:cNvPr>
          <p:cNvSpPr/>
          <p:nvPr/>
        </p:nvSpPr>
        <p:spPr>
          <a:xfrm>
            <a:off x="4657147" y="3065605"/>
            <a:ext cx="647122" cy="647122"/>
          </a:xfrm>
          <a:prstGeom prst="ellipse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BF3669B5-B393-C240-0968-6B30E15A3CC2}"/>
              </a:ext>
            </a:extLst>
          </p:cNvPr>
          <p:cNvSpPr/>
          <p:nvPr/>
        </p:nvSpPr>
        <p:spPr>
          <a:xfrm>
            <a:off x="5304269" y="3065605"/>
            <a:ext cx="647122" cy="64712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451C242F-59D3-0F94-6EDB-8FB7F980D378}"/>
              </a:ext>
            </a:extLst>
          </p:cNvPr>
          <p:cNvSpPr/>
          <p:nvPr/>
        </p:nvSpPr>
        <p:spPr>
          <a:xfrm>
            <a:off x="5951391" y="3065605"/>
            <a:ext cx="647122" cy="64712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00A152D3-1B5C-052C-30DF-1D5AABF45284}"/>
              </a:ext>
            </a:extLst>
          </p:cNvPr>
          <p:cNvSpPr/>
          <p:nvPr/>
        </p:nvSpPr>
        <p:spPr>
          <a:xfrm>
            <a:off x="6598513" y="3065605"/>
            <a:ext cx="647122" cy="64712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977FDAD0-8D99-8740-BEFC-C691C6A2864A}"/>
              </a:ext>
            </a:extLst>
          </p:cNvPr>
          <p:cNvSpPr/>
          <p:nvPr/>
        </p:nvSpPr>
        <p:spPr>
          <a:xfrm>
            <a:off x="3362903" y="3712727"/>
            <a:ext cx="647122" cy="647122"/>
          </a:xfrm>
          <a:prstGeom prst="ellipse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4C822E43-98EA-5030-82A8-91E0931FEEAE}"/>
              </a:ext>
            </a:extLst>
          </p:cNvPr>
          <p:cNvSpPr/>
          <p:nvPr/>
        </p:nvSpPr>
        <p:spPr>
          <a:xfrm>
            <a:off x="4010025" y="3712727"/>
            <a:ext cx="647122" cy="647122"/>
          </a:xfrm>
          <a:prstGeom prst="ellipse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7F94FC25-10E0-3DCF-720C-A86DD830B149}"/>
              </a:ext>
            </a:extLst>
          </p:cNvPr>
          <p:cNvSpPr/>
          <p:nvPr/>
        </p:nvSpPr>
        <p:spPr>
          <a:xfrm>
            <a:off x="4657147" y="3712727"/>
            <a:ext cx="647122" cy="647122"/>
          </a:xfrm>
          <a:prstGeom prst="ellipse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4F406266-FD9C-F55A-8A35-5FBD052F5823}"/>
              </a:ext>
            </a:extLst>
          </p:cNvPr>
          <p:cNvSpPr/>
          <p:nvPr/>
        </p:nvSpPr>
        <p:spPr>
          <a:xfrm>
            <a:off x="5304269" y="3712727"/>
            <a:ext cx="647122" cy="64712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435E38C5-075C-145C-5D37-D752474D258D}"/>
              </a:ext>
            </a:extLst>
          </p:cNvPr>
          <p:cNvSpPr/>
          <p:nvPr/>
        </p:nvSpPr>
        <p:spPr>
          <a:xfrm>
            <a:off x="5951391" y="3712727"/>
            <a:ext cx="647122" cy="64712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40435DD9-2F88-3D82-CA09-665517D95326}"/>
              </a:ext>
            </a:extLst>
          </p:cNvPr>
          <p:cNvSpPr/>
          <p:nvPr/>
        </p:nvSpPr>
        <p:spPr>
          <a:xfrm>
            <a:off x="6598513" y="3712727"/>
            <a:ext cx="647122" cy="64712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C98C0AD5-D9C0-2D79-41A0-F514B84AF7CA}"/>
              </a:ext>
            </a:extLst>
          </p:cNvPr>
          <p:cNvSpPr/>
          <p:nvPr/>
        </p:nvSpPr>
        <p:spPr>
          <a:xfrm>
            <a:off x="3362903" y="4359849"/>
            <a:ext cx="647122" cy="647122"/>
          </a:xfrm>
          <a:prstGeom prst="ellipse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48B1288F-2184-19C8-5E99-3B152F025329}"/>
              </a:ext>
            </a:extLst>
          </p:cNvPr>
          <p:cNvSpPr/>
          <p:nvPr/>
        </p:nvSpPr>
        <p:spPr>
          <a:xfrm>
            <a:off x="4010025" y="4359849"/>
            <a:ext cx="647122" cy="647122"/>
          </a:xfrm>
          <a:prstGeom prst="ellipse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2794A19-6A4C-AEC4-E726-02C7AFCA0537}"/>
              </a:ext>
            </a:extLst>
          </p:cNvPr>
          <p:cNvSpPr/>
          <p:nvPr/>
        </p:nvSpPr>
        <p:spPr>
          <a:xfrm>
            <a:off x="4657147" y="4359849"/>
            <a:ext cx="647122" cy="647122"/>
          </a:xfrm>
          <a:prstGeom prst="ellipse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26D499DC-35EA-C015-0E00-1D17EEC280D9}"/>
              </a:ext>
            </a:extLst>
          </p:cNvPr>
          <p:cNvSpPr/>
          <p:nvPr/>
        </p:nvSpPr>
        <p:spPr>
          <a:xfrm>
            <a:off x="5304269" y="4359849"/>
            <a:ext cx="647122" cy="64712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E3DC47DD-4713-4B12-527B-623C40790561}"/>
              </a:ext>
            </a:extLst>
          </p:cNvPr>
          <p:cNvSpPr/>
          <p:nvPr/>
        </p:nvSpPr>
        <p:spPr>
          <a:xfrm>
            <a:off x="5951391" y="4359849"/>
            <a:ext cx="647122" cy="64712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0E3B2E4C-B445-E9FE-FCC7-7CA2F132BB7D}"/>
              </a:ext>
            </a:extLst>
          </p:cNvPr>
          <p:cNvSpPr/>
          <p:nvPr/>
        </p:nvSpPr>
        <p:spPr>
          <a:xfrm>
            <a:off x="6598513" y="4359849"/>
            <a:ext cx="647122" cy="64712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894840D8-2ADA-CFBB-7023-A431C9250673}"/>
              </a:ext>
            </a:extLst>
          </p:cNvPr>
          <p:cNvSpPr/>
          <p:nvPr/>
        </p:nvSpPr>
        <p:spPr>
          <a:xfrm>
            <a:off x="7245635" y="1124239"/>
            <a:ext cx="647122" cy="64712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5FF04F5C-FDF4-8DDA-1070-8182D7EA20FE}"/>
              </a:ext>
            </a:extLst>
          </p:cNvPr>
          <p:cNvSpPr/>
          <p:nvPr/>
        </p:nvSpPr>
        <p:spPr>
          <a:xfrm>
            <a:off x="7245635" y="1771361"/>
            <a:ext cx="647122" cy="64712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0947E361-3E7C-6166-6D8C-FA3E3C69C99C}"/>
              </a:ext>
            </a:extLst>
          </p:cNvPr>
          <p:cNvSpPr/>
          <p:nvPr/>
        </p:nvSpPr>
        <p:spPr>
          <a:xfrm>
            <a:off x="7245635" y="2418483"/>
            <a:ext cx="647122" cy="64712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E9321382-4509-E0F2-E07B-87C832911394}"/>
              </a:ext>
            </a:extLst>
          </p:cNvPr>
          <p:cNvSpPr/>
          <p:nvPr/>
        </p:nvSpPr>
        <p:spPr>
          <a:xfrm>
            <a:off x="7245635" y="3065605"/>
            <a:ext cx="647122" cy="64712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67BC5C75-689C-218F-958B-35D6403211B5}"/>
              </a:ext>
            </a:extLst>
          </p:cNvPr>
          <p:cNvSpPr/>
          <p:nvPr/>
        </p:nvSpPr>
        <p:spPr>
          <a:xfrm>
            <a:off x="7245635" y="3712727"/>
            <a:ext cx="647122" cy="64712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0505ED9E-35D9-DC1B-CABA-445D0B617663}"/>
              </a:ext>
            </a:extLst>
          </p:cNvPr>
          <p:cNvSpPr/>
          <p:nvPr/>
        </p:nvSpPr>
        <p:spPr>
          <a:xfrm>
            <a:off x="7245635" y="4359849"/>
            <a:ext cx="647122" cy="64712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05517CAE-8DF4-A1AE-75B5-A4252EF5281C}"/>
              </a:ext>
            </a:extLst>
          </p:cNvPr>
          <p:cNvSpPr/>
          <p:nvPr/>
        </p:nvSpPr>
        <p:spPr>
          <a:xfrm>
            <a:off x="2715781" y="1124239"/>
            <a:ext cx="647122" cy="647122"/>
          </a:xfrm>
          <a:prstGeom prst="ellipse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8A5AD6E7-6ACA-4A9C-911C-9AF358B64C88}"/>
              </a:ext>
            </a:extLst>
          </p:cNvPr>
          <p:cNvSpPr/>
          <p:nvPr/>
        </p:nvSpPr>
        <p:spPr>
          <a:xfrm>
            <a:off x="2715781" y="1771361"/>
            <a:ext cx="647122" cy="647122"/>
          </a:xfrm>
          <a:prstGeom prst="ellipse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30A04D5-E7FF-1172-064F-97E3F7D5981D}"/>
              </a:ext>
            </a:extLst>
          </p:cNvPr>
          <p:cNvSpPr/>
          <p:nvPr/>
        </p:nvSpPr>
        <p:spPr>
          <a:xfrm>
            <a:off x="2715781" y="2418483"/>
            <a:ext cx="647122" cy="647122"/>
          </a:xfrm>
          <a:prstGeom prst="ellipse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4662AAD8-EA8D-471B-254F-62C2748C03BF}"/>
              </a:ext>
            </a:extLst>
          </p:cNvPr>
          <p:cNvSpPr/>
          <p:nvPr/>
        </p:nvSpPr>
        <p:spPr>
          <a:xfrm>
            <a:off x="2715781" y="3065605"/>
            <a:ext cx="647122" cy="647122"/>
          </a:xfrm>
          <a:prstGeom prst="ellipse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BE822160-1E23-C08A-4B66-5977083AF835}"/>
              </a:ext>
            </a:extLst>
          </p:cNvPr>
          <p:cNvSpPr/>
          <p:nvPr/>
        </p:nvSpPr>
        <p:spPr>
          <a:xfrm>
            <a:off x="2715781" y="3712727"/>
            <a:ext cx="647122" cy="647122"/>
          </a:xfrm>
          <a:prstGeom prst="ellipse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0A00A2FC-E233-DB7C-AE26-5B5150484CD3}"/>
              </a:ext>
            </a:extLst>
          </p:cNvPr>
          <p:cNvSpPr/>
          <p:nvPr/>
        </p:nvSpPr>
        <p:spPr>
          <a:xfrm>
            <a:off x="2715781" y="4359849"/>
            <a:ext cx="647122" cy="647122"/>
          </a:xfrm>
          <a:prstGeom prst="ellipse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0020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3BCDE2-2D9B-B490-AE15-1092FAA4E6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그룹 66">
            <a:extLst>
              <a:ext uri="{FF2B5EF4-FFF2-40B4-BE49-F238E27FC236}">
                <a16:creationId xmlns:a16="http://schemas.microsoft.com/office/drawing/2014/main" id="{DB0EADFF-2DF5-8286-5681-3A940F29DCB8}"/>
              </a:ext>
            </a:extLst>
          </p:cNvPr>
          <p:cNvGrpSpPr/>
          <p:nvPr/>
        </p:nvGrpSpPr>
        <p:grpSpPr>
          <a:xfrm>
            <a:off x="4277492" y="1526123"/>
            <a:ext cx="2373366" cy="3020488"/>
            <a:chOff x="4154634" y="1487634"/>
            <a:chExt cx="2373366" cy="3020488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DEE9B0F1-1613-185B-DB43-1416CDA970C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01756" y="1487634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A60151C3-8CC8-82B9-19EF-CD79CF88F2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48878" y="1487634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58CA9775-A9E0-5B7E-DD5E-09F2F897F89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6000" y="2134756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1" name="타원 70">
              <a:extLst>
                <a:ext uri="{FF2B5EF4-FFF2-40B4-BE49-F238E27FC236}">
                  <a16:creationId xmlns:a16="http://schemas.microsoft.com/office/drawing/2014/main" id="{5A75667A-EC4C-DCA2-770C-3700A894C27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01756" y="2781878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타원 71">
              <a:extLst>
                <a:ext uri="{FF2B5EF4-FFF2-40B4-BE49-F238E27FC236}">
                  <a16:creationId xmlns:a16="http://schemas.microsoft.com/office/drawing/2014/main" id="{30C7A626-A537-DE67-D6E3-C6F1419D30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48878" y="2781878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4A920A95-511C-FFB8-9143-08C539E365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6000" y="2781878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타원 73">
              <a:extLst>
                <a:ext uri="{FF2B5EF4-FFF2-40B4-BE49-F238E27FC236}">
                  <a16:creationId xmlns:a16="http://schemas.microsoft.com/office/drawing/2014/main" id="{FB96E2E2-14F1-3385-2E1F-93CC22E353C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6000" y="3429000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타원 74">
              <a:extLst>
                <a:ext uri="{FF2B5EF4-FFF2-40B4-BE49-F238E27FC236}">
                  <a16:creationId xmlns:a16="http://schemas.microsoft.com/office/drawing/2014/main" id="{EC0742C8-B951-185C-B5A1-0AC24C42D6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01756" y="4076122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D52D0FB6-CCC6-85A4-AA32-2395E6CC38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48878" y="4076122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EC5FD157-56FF-9FE9-F44B-55BAA0630DF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1487634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타원 77">
              <a:extLst>
                <a:ext uri="{FF2B5EF4-FFF2-40B4-BE49-F238E27FC236}">
                  <a16:creationId xmlns:a16="http://schemas.microsoft.com/office/drawing/2014/main" id="{0D595292-4CCE-1183-592B-460F756D69F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2134756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6C440BAE-0D2D-70D3-7FB0-D53B8817ABF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2781878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23D24CE6-89EC-5A67-9C34-F7E92E53C6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3429000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EF6AB1A3-A383-1CA5-4DFD-A2262386E0F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4076122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84E7F39B-E060-251D-99AC-E22913822F0F}"/>
              </a:ext>
            </a:extLst>
          </p:cNvPr>
          <p:cNvGrpSpPr/>
          <p:nvPr/>
        </p:nvGrpSpPr>
        <p:grpSpPr>
          <a:xfrm>
            <a:off x="4233620" y="1497159"/>
            <a:ext cx="2373366" cy="3020488"/>
            <a:chOff x="4154634" y="1487634"/>
            <a:chExt cx="2373366" cy="3020488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330B7458-D568-7098-ACAA-75337589171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01756" y="1487634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53D76A2B-2179-1A1D-61F6-7681B2477E9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48878" y="1487634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A5CB0D49-2AA4-49BF-C3FC-5B5D8A1809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6000" y="2134756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0202CA8A-9ED9-9413-9D22-85BA7A4504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01756" y="2781878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0D620AC9-3DFE-1CBF-2A17-5E0DFE45AD0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48878" y="2781878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ED61A491-BA19-934B-3A9F-A842F5E8B0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6000" y="2781878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F9417F55-D6B0-281F-66AF-7FA1401751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6000" y="3429000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54926738-8786-7F28-8688-29F7A47F013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01756" y="4076122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16A74252-7E17-D498-A067-547245FF9E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48878" y="4076122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95B9C68F-1DDC-EEFD-9793-C6A1A7E8FA8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1487634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9FD970E3-CFD2-056D-8D4E-DA192C88BA0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2134756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EA65376F-C76B-38CB-F8C3-AF9BBEECCA6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2781878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90E192F2-C774-6846-0550-7300CA500F8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3429000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CA8F5789-9615-772D-32CC-CA190E95EC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4076122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FB39B17A-CCA1-18A2-D4B1-4C6438BF8D9E}"/>
              </a:ext>
            </a:extLst>
          </p:cNvPr>
          <p:cNvSpPr/>
          <p:nvPr/>
        </p:nvSpPr>
        <p:spPr>
          <a:xfrm>
            <a:off x="3488273" y="1182934"/>
            <a:ext cx="3648938" cy="3648938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39397F50-8735-282D-52CC-67D806C1AB16}"/>
              </a:ext>
            </a:extLst>
          </p:cNvPr>
          <p:cNvGrpSpPr/>
          <p:nvPr/>
        </p:nvGrpSpPr>
        <p:grpSpPr>
          <a:xfrm>
            <a:off x="4154634" y="1459059"/>
            <a:ext cx="2373366" cy="3020488"/>
            <a:chOff x="4154634" y="1487634"/>
            <a:chExt cx="2373366" cy="3020488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709743F1-8C67-D8FE-1308-6C02C2B755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01756" y="1487634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C40CA0B7-06D5-692A-F18B-311AE3FE408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48878" y="1487634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6BE03442-5F51-B199-5A9B-9142C21802F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6000" y="2134756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3EA48576-26B8-5291-FED1-1C78329BD9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01756" y="2781878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C1C4FDFD-E351-A942-B571-E680E6AD1A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48878" y="2781878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2689A456-1A7A-7B2A-5986-84BB1313A17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6000" y="2781878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DC12A3E0-9F1D-A206-9D5E-98D9F1242DB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6000" y="3429000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0BE82690-67F7-E6CB-2B1A-82FAA51FFEE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01756" y="4076122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5FB6E53E-037B-4561-2BC1-CC433D08069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48878" y="4076122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80024292-33B4-76A1-8A2D-0CA1F07B5FC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1487634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6E6D6585-7C33-0395-DFA9-892A55A667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2134756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2CBF0C1A-DD31-4E37-AE2B-F8CA02726B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2781878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FAD75F8C-39BA-11F8-4474-D014C869FEB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3429000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D9E165CA-C4F9-F8D8-3C8E-95D7743D8CD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4076122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0414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3BCDE2-2D9B-B490-AE15-1092FAA4E6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FB39B17A-CCA1-18A2-D4B1-4C6438BF8D9E}"/>
              </a:ext>
            </a:extLst>
          </p:cNvPr>
          <p:cNvSpPr/>
          <p:nvPr/>
        </p:nvSpPr>
        <p:spPr>
          <a:xfrm>
            <a:off x="1568161" y="1104900"/>
            <a:ext cx="3805006" cy="380500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DB0EADFF-2DF5-8286-5681-3A940F29DCB8}"/>
              </a:ext>
            </a:extLst>
          </p:cNvPr>
          <p:cNvGrpSpPr/>
          <p:nvPr/>
        </p:nvGrpSpPr>
        <p:grpSpPr>
          <a:xfrm>
            <a:off x="2391542" y="1526123"/>
            <a:ext cx="2373366" cy="3020488"/>
            <a:chOff x="4154634" y="1487634"/>
            <a:chExt cx="2373366" cy="3020488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DEE9B0F1-1613-185B-DB43-1416CDA970C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01756" y="1487634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A60151C3-8CC8-82B9-19EF-CD79CF88F2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48878" y="1487634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58CA9775-A9E0-5B7E-DD5E-09F2F897F89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6000" y="2134756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1" name="타원 70">
              <a:extLst>
                <a:ext uri="{FF2B5EF4-FFF2-40B4-BE49-F238E27FC236}">
                  <a16:creationId xmlns:a16="http://schemas.microsoft.com/office/drawing/2014/main" id="{5A75667A-EC4C-DCA2-770C-3700A894C27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01756" y="2781878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타원 71">
              <a:extLst>
                <a:ext uri="{FF2B5EF4-FFF2-40B4-BE49-F238E27FC236}">
                  <a16:creationId xmlns:a16="http://schemas.microsoft.com/office/drawing/2014/main" id="{30C7A626-A537-DE67-D6E3-C6F1419D30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48878" y="2781878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4A920A95-511C-FFB8-9143-08C539E365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6000" y="2781878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타원 73">
              <a:extLst>
                <a:ext uri="{FF2B5EF4-FFF2-40B4-BE49-F238E27FC236}">
                  <a16:creationId xmlns:a16="http://schemas.microsoft.com/office/drawing/2014/main" id="{FB96E2E2-14F1-3385-2E1F-93CC22E353C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6000" y="3429000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타원 74">
              <a:extLst>
                <a:ext uri="{FF2B5EF4-FFF2-40B4-BE49-F238E27FC236}">
                  <a16:creationId xmlns:a16="http://schemas.microsoft.com/office/drawing/2014/main" id="{EC0742C8-B951-185C-B5A1-0AC24C42D6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01756" y="4076122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D52D0FB6-CCC6-85A4-AA32-2395E6CC38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48878" y="4076122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EC5FD157-56FF-9FE9-F44B-55BAA0630DF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1487634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타원 77">
              <a:extLst>
                <a:ext uri="{FF2B5EF4-FFF2-40B4-BE49-F238E27FC236}">
                  <a16:creationId xmlns:a16="http://schemas.microsoft.com/office/drawing/2014/main" id="{0D595292-4CCE-1183-592B-460F756D69F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2134756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6C440BAE-0D2D-70D3-7FB0-D53B8817ABF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2781878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23D24CE6-89EC-5A67-9C34-F7E92E53C6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3429000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EF6AB1A3-A383-1CA5-4DFD-A2262386E0F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4076122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84E7F39B-E060-251D-99AC-E22913822F0F}"/>
              </a:ext>
            </a:extLst>
          </p:cNvPr>
          <p:cNvGrpSpPr/>
          <p:nvPr/>
        </p:nvGrpSpPr>
        <p:grpSpPr>
          <a:xfrm>
            <a:off x="2347670" y="1497159"/>
            <a:ext cx="2373366" cy="3020488"/>
            <a:chOff x="4154634" y="1487634"/>
            <a:chExt cx="2373366" cy="3020488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330B7458-D568-7098-ACAA-75337589171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01756" y="1487634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53D76A2B-2179-1A1D-61F6-7681B2477E9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48878" y="1487634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A5CB0D49-2AA4-49BF-C3FC-5B5D8A1809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6000" y="2134756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0202CA8A-9ED9-9413-9D22-85BA7A4504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01756" y="2781878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0D620AC9-3DFE-1CBF-2A17-5E0DFE45AD0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48878" y="2781878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ED61A491-BA19-934B-3A9F-A842F5E8B0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6000" y="2781878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F9417F55-D6B0-281F-66AF-7FA1401751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6000" y="3429000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54926738-8786-7F28-8688-29F7A47F013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01756" y="4076122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16A74252-7E17-D498-A067-547245FF9E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48878" y="4076122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95B9C68F-1DDC-EEFD-9793-C6A1A7E8FA8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1487634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9FD970E3-CFD2-056D-8D4E-DA192C88BA0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2134756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EA65376F-C76B-38CB-F8C3-AF9BBEECCA6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2781878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90E192F2-C774-6846-0550-7300CA500F8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3429000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CA8F5789-9615-772D-32CC-CA190E95EC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4076122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39397F50-8735-282D-52CC-67D806C1AB16}"/>
              </a:ext>
            </a:extLst>
          </p:cNvPr>
          <p:cNvGrpSpPr/>
          <p:nvPr/>
        </p:nvGrpSpPr>
        <p:grpSpPr>
          <a:xfrm>
            <a:off x="2268684" y="1459059"/>
            <a:ext cx="2373366" cy="3020488"/>
            <a:chOff x="4154634" y="1487634"/>
            <a:chExt cx="2373366" cy="3020488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709743F1-8C67-D8FE-1308-6C02C2B755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01756" y="1487634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C40CA0B7-06D5-692A-F18B-311AE3FE408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48878" y="1487634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6BE03442-5F51-B199-5A9B-9142C21802F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6000" y="2134756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3EA48576-26B8-5291-FED1-1C78329BD9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01756" y="2781878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C1C4FDFD-E351-A942-B571-E680E6AD1A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48878" y="2781878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2689A456-1A7A-7B2A-5986-84BB1313A17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6000" y="2781878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DC12A3E0-9F1D-A206-9D5E-98D9F1242DB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6000" y="3429000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0BE82690-67F7-E6CB-2B1A-82FAA51FFEE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01756" y="4076122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5FB6E53E-037B-4561-2BC1-CC433D08069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48878" y="4076122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80024292-33B4-76A1-8A2D-0CA1F07B5FC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1487634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6E6D6585-7C33-0395-DFA9-892A55A667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2134756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2CBF0C1A-DD31-4E37-AE2B-F8CA02726B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2781878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FAD75F8C-39BA-11F8-4474-D014C869FEB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3429000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D9E165CA-C4F9-F8D8-3C8E-95D7743D8CD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4076122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8FF8C10C-E1B3-4674-EAD3-E71FC3F45F17}"/>
              </a:ext>
            </a:extLst>
          </p:cNvPr>
          <p:cNvSpPr/>
          <p:nvPr/>
        </p:nvSpPr>
        <p:spPr>
          <a:xfrm>
            <a:off x="3089210" y="3457296"/>
            <a:ext cx="655949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b="1" dirty="0">
                <a:ln w="13462">
                  <a:noFill/>
                  <a:prstDash val="solid"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리디바탕" panose="020B0600000101010101" pitchFamily="50" charset="-127"/>
                <a:ea typeface="리디바탕" panose="020B0600000101010101" pitchFamily="50" charset="-127"/>
              </a:rPr>
              <a:t>Note</a:t>
            </a:r>
            <a:endParaRPr lang="en-US" altLang="ko-KR" b="1" cap="none" spc="0" dirty="0">
              <a:ln w="13462">
                <a:noFill/>
                <a:prstDash val="solid"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리디바탕" panose="020B0600000101010101" pitchFamily="50" charset="-127"/>
              <a:ea typeface="리디바탕" panose="020B060000010101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4AF150A-4CA3-4BEB-7D2C-E222EF77BCA8}"/>
              </a:ext>
            </a:extLst>
          </p:cNvPr>
          <p:cNvSpPr/>
          <p:nvPr/>
        </p:nvSpPr>
        <p:spPr>
          <a:xfrm>
            <a:off x="3134898" y="2181134"/>
            <a:ext cx="564577" cy="369332"/>
          </a:xfrm>
          <a:prstGeom prst="rect">
            <a:avLst/>
          </a:prstGeom>
          <a:noFill/>
          <a:ln w="15875">
            <a:solidFill>
              <a:schemeClr val="bg1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b="1" dirty="0">
                <a:ln w="13462">
                  <a:noFill/>
                  <a:prstDash val="solid"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리디바탕" panose="020B0600000101010101" pitchFamily="50" charset="-127"/>
                <a:ea typeface="리디바탕" panose="020B0600000101010101" pitchFamily="50" charset="-127"/>
              </a:rPr>
              <a:t>BIM</a:t>
            </a:r>
            <a:endParaRPr lang="en-US" altLang="ko-KR" b="1" cap="none" spc="0" dirty="0">
              <a:ln w="13462">
                <a:noFill/>
                <a:prstDash val="solid"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리디바탕" panose="020B0600000101010101" pitchFamily="50" charset="-127"/>
              <a:ea typeface="리디바탕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366B41-AA65-A916-3277-6B12ABEE2A8A}"/>
              </a:ext>
            </a:extLst>
          </p:cNvPr>
          <p:cNvSpPr txBox="1"/>
          <p:nvPr/>
        </p:nvSpPr>
        <p:spPr>
          <a:xfrm>
            <a:off x="2823542" y="4536697"/>
            <a:ext cx="2013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50" charset="-127"/>
                <a:ea typeface="리디바탕" panose="020B0600000101010101" pitchFamily="50" charset="-127"/>
              </a:rPr>
              <a:t>HEC’s Plant Architecture Department</a:t>
            </a:r>
          </a:p>
          <a:p>
            <a:pPr algn="r"/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50" charset="-127"/>
                <a:ea typeface="리디바탕" panose="020B0600000101010101" pitchFamily="50" charset="-127"/>
              </a:rPr>
              <a:t>BIM Info Management Tool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  <a:latin typeface="리디바탕" panose="020B0600000101010101" pitchFamily="50" charset="-127"/>
              <a:ea typeface="리디바탕" panose="020B0600000101010101" pitchFamily="50" charset="-127"/>
            </a:endParaRPr>
          </a:p>
        </p:txBody>
      </p:sp>
      <p:sp>
        <p:nvSpPr>
          <p:cNvPr id="199" name="직사각형 198">
            <a:extLst>
              <a:ext uri="{FF2B5EF4-FFF2-40B4-BE49-F238E27FC236}">
                <a16:creationId xmlns:a16="http://schemas.microsoft.com/office/drawing/2014/main" id="{C7D3D4DD-BD03-0F55-D093-412170309204}"/>
              </a:ext>
            </a:extLst>
          </p:cNvPr>
          <p:cNvSpPr/>
          <p:nvPr/>
        </p:nvSpPr>
        <p:spPr>
          <a:xfrm>
            <a:off x="6628548" y="1104900"/>
            <a:ext cx="3805006" cy="380500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0" name="그룹 199">
            <a:extLst>
              <a:ext uri="{FF2B5EF4-FFF2-40B4-BE49-F238E27FC236}">
                <a16:creationId xmlns:a16="http://schemas.microsoft.com/office/drawing/2014/main" id="{8DDA2123-BD3E-59FB-EBF7-99C4B02BCCDE}"/>
              </a:ext>
            </a:extLst>
          </p:cNvPr>
          <p:cNvGrpSpPr/>
          <p:nvPr/>
        </p:nvGrpSpPr>
        <p:grpSpPr>
          <a:xfrm>
            <a:off x="7451929" y="1526123"/>
            <a:ext cx="2373366" cy="3020488"/>
            <a:chOff x="4154634" y="1487634"/>
            <a:chExt cx="2373366" cy="3020488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201" name="타원 200">
              <a:extLst>
                <a:ext uri="{FF2B5EF4-FFF2-40B4-BE49-F238E27FC236}">
                  <a16:creationId xmlns:a16="http://schemas.microsoft.com/office/drawing/2014/main" id="{217D9F5F-CA09-748F-4B5D-651A1361A9C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01756" y="1487634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2" name="타원 201">
              <a:extLst>
                <a:ext uri="{FF2B5EF4-FFF2-40B4-BE49-F238E27FC236}">
                  <a16:creationId xmlns:a16="http://schemas.microsoft.com/office/drawing/2014/main" id="{C5EC9160-1F9F-54EA-DDB7-8C8EB2CBB9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48878" y="1487634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3" name="타원 202">
              <a:extLst>
                <a:ext uri="{FF2B5EF4-FFF2-40B4-BE49-F238E27FC236}">
                  <a16:creationId xmlns:a16="http://schemas.microsoft.com/office/drawing/2014/main" id="{8A488FAF-89D0-EDBA-1935-AB5C565D59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6000" y="2134756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4" name="타원 203">
              <a:extLst>
                <a:ext uri="{FF2B5EF4-FFF2-40B4-BE49-F238E27FC236}">
                  <a16:creationId xmlns:a16="http://schemas.microsoft.com/office/drawing/2014/main" id="{D7AB21DE-A105-5FE8-02B1-BD0F12AB22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01756" y="2781878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5" name="타원 204">
              <a:extLst>
                <a:ext uri="{FF2B5EF4-FFF2-40B4-BE49-F238E27FC236}">
                  <a16:creationId xmlns:a16="http://schemas.microsoft.com/office/drawing/2014/main" id="{E09D7034-341C-021D-D602-B9E72E394E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48878" y="2781878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6" name="타원 205">
              <a:extLst>
                <a:ext uri="{FF2B5EF4-FFF2-40B4-BE49-F238E27FC236}">
                  <a16:creationId xmlns:a16="http://schemas.microsoft.com/office/drawing/2014/main" id="{B134B176-45B4-72A3-E348-0DB1405FEB2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6000" y="2781878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7" name="타원 206">
              <a:extLst>
                <a:ext uri="{FF2B5EF4-FFF2-40B4-BE49-F238E27FC236}">
                  <a16:creationId xmlns:a16="http://schemas.microsoft.com/office/drawing/2014/main" id="{C9A0145C-E263-76A7-6C33-EFE749A4304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6000" y="3429000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8" name="타원 207">
              <a:extLst>
                <a:ext uri="{FF2B5EF4-FFF2-40B4-BE49-F238E27FC236}">
                  <a16:creationId xmlns:a16="http://schemas.microsoft.com/office/drawing/2014/main" id="{245D70EE-5301-44DF-01E6-F7CE11E80AB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01756" y="4076122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9" name="타원 208">
              <a:extLst>
                <a:ext uri="{FF2B5EF4-FFF2-40B4-BE49-F238E27FC236}">
                  <a16:creationId xmlns:a16="http://schemas.microsoft.com/office/drawing/2014/main" id="{011B065C-F2F9-0BCD-E73B-60F5720D0C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48878" y="4076122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0" name="타원 209">
              <a:extLst>
                <a:ext uri="{FF2B5EF4-FFF2-40B4-BE49-F238E27FC236}">
                  <a16:creationId xmlns:a16="http://schemas.microsoft.com/office/drawing/2014/main" id="{209B0B31-A320-AB33-1642-AD0662E868B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1487634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1" name="타원 210">
              <a:extLst>
                <a:ext uri="{FF2B5EF4-FFF2-40B4-BE49-F238E27FC236}">
                  <a16:creationId xmlns:a16="http://schemas.microsoft.com/office/drawing/2014/main" id="{3828EECE-9DFD-7618-9E52-3EECACCB1B3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2134756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2" name="타원 211">
              <a:extLst>
                <a:ext uri="{FF2B5EF4-FFF2-40B4-BE49-F238E27FC236}">
                  <a16:creationId xmlns:a16="http://schemas.microsoft.com/office/drawing/2014/main" id="{EE25D807-34EF-CF1E-2C58-FFB320E2184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2781878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3" name="타원 212">
              <a:extLst>
                <a:ext uri="{FF2B5EF4-FFF2-40B4-BE49-F238E27FC236}">
                  <a16:creationId xmlns:a16="http://schemas.microsoft.com/office/drawing/2014/main" id="{917255F0-9E8A-6416-60BB-586136399CA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3429000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4" name="타원 213">
              <a:extLst>
                <a:ext uri="{FF2B5EF4-FFF2-40B4-BE49-F238E27FC236}">
                  <a16:creationId xmlns:a16="http://schemas.microsoft.com/office/drawing/2014/main" id="{D130F4CD-8122-4E10-6BEA-629BE27DD8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4076122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15" name="그룹 214">
            <a:extLst>
              <a:ext uri="{FF2B5EF4-FFF2-40B4-BE49-F238E27FC236}">
                <a16:creationId xmlns:a16="http://schemas.microsoft.com/office/drawing/2014/main" id="{50655F2F-8CCD-D5AC-C77C-81F7CD20A1AF}"/>
              </a:ext>
            </a:extLst>
          </p:cNvPr>
          <p:cNvGrpSpPr/>
          <p:nvPr/>
        </p:nvGrpSpPr>
        <p:grpSpPr>
          <a:xfrm>
            <a:off x="7408057" y="1497159"/>
            <a:ext cx="2373366" cy="3020488"/>
            <a:chOff x="4154634" y="1487634"/>
            <a:chExt cx="2373366" cy="3020488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216" name="타원 215">
              <a:extLst>
                <a:ext uri="{FF2B5EF4-FFF2-40B4-BE49-F238E27FC236}">
                  <a16:creationId xmlns:a16="http://schemas.microsoft.com/office/drawing/2014/main" id="{D86E47A8-722A-94A0-C4DB-3D4CF410A7E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01756" y="1487634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7" name="타원 216">
              <a:extLst>
                <a:ext uri="{FF2B5EF4-FFF2-40B4-BE49-F238E27FC236}">
                  <a16:creationId xmlns:a16="http://schemas.microsoft.com/office/drawing/2014/main" id="{E99C59BF-99B5-9F86-FE8A-E2B45C3241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48878" y="1487634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8" name="타원 217">
              <a:extLst>
                <a:ext uri="{FF2B5EF4-FFF2-40B4-BE49-F238E27FC236}">
                  <a16:creationId xmlns:a16="http://schemas.microsoft.com/office/drawing/2014/main" id="{CA275EB5-4EE5-21AA-78CC-9F35BFFF38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6000" y="2134756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9" name="타원 218">
              <a:extLst>
                <a:ext uri="{FF2B5EF4-FFF2-40B4-BE49-F238E27FC236}">
                  <a16:creationId xmlns:a16="http://schemas.microsoft.com/office/drawing/2014/main" id="{4F25C3E9-E220-8D14-3DA0-4299AA9E9DD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01756" y="2781878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0" name="타원 219">
              <a:extLst>
                <a:ext uri="{FF2B5EF4-FFF2-40B4-BE49-F238E27FC236}">
                  <a16:creationId xmlns:a16="http://schemas.microsoft.com/office/drawing/2014/main" id="{60226521-C92F-D5CE-7F00-8B6158F7A0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48878" y="2781878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1" name="타원 220">
              <a:extLst>
                <a:ext uri="{FF2B5EF4-FFF2-40B4-BE49-F238E27FC236}">
                  <a16:creationId xmlns:a16="http://schemas.microsoft.com/office/drawing/2014/main" id="{DA7E2CB5-834F-4747-C110-ABAF29EE88E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6000" y="2781878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2" name="타원 221">
              <a:extLst>
                <a:ext uri="{FF2B5EF4-FFF2-40B4-BE49-F238E27FC236}">
                  <a16:creationId xmlns:a16="http://schemas.microsoft.com/office/drawing/2014/main" id="{D799ABF8-FC82-EB18-9D9D-87ACA9B7296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6000" y="3429000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3" name="타원 222">
              <a:extLst>
                <a:ext uri="{FF2B5EF4-FFF2-40B4-BE49-F238E27FC236}">
                  <a16:creationId xmlns:a16="http://schemas.microsoft.com/office/drawing/2014/main" id="{8BA0F420-2473-4068-904B-993CAEB71E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01756" y="4076122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4" name="타원 223">
              <a:extLst>
                <a:ext uri="{FF2B5EF4-FFF2-40B4-BE49-F238E27FC236}">
                  <a16:creationId xmlns:a16="http://schemas.microsoft.com/office/drawing/2014/main" id="{C75FB512-8F80-626E-9669-F7264642E5B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48878" y="4076122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5" name="타원 224">
              <a:extLst>
                <a:ext uri="{FF2B5EF4-FFF2-40B4-BE49-F238E27FC236}">
                  <a16:creationId xmlns:a16="http://schemas.microsoft.com/office/drawing/2014/main" id="{717205D0-827A-31D4-D42F-27676E6CB55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1487634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6" name="타원 225">
              <a:extLst>
                <a:ext uri="{FF2B5EF4-FFF2-40B4-BE49-F238E27FC236}">
                  <a16:creationId xmlns:a16="http://schemas.microsoft.com/office/drawing/2014/main" id="{747DD865-F34E-B35C-D142-A15BA26EE74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2134756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7" name="타원 226">
              <a:extLst>
                <a:ext uri="{FF2B5EF4-FFF2-40B4-BE49-F238E27FC236}">
                  <a16:creationId xmlns:a16="http://schemas.microsoft.com/office/drawing/2014/main" id="{3846DFC6-2B50-53CA-0B5A-2F5B75595D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2781878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8" name="타원 227">
              <a:extLst>
                <a:ext uri="{FF2B5EF4-FFF2-40B4-BE49-F238E27FC236}">
                  <a16:creationId xmlns:a16="http://schemas.microsoft.com/office/drawing/2014/main" id="{9C8A4933-892A-E6E7-786D-AC35D5274E2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3429000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9" name="타원 228">
              <a:extLst>
                <a:ext uri="{FF2B5EF4-FFF2-40B4-BE49-F238E27FC236}">
                  <a16:creationId xmlns:a16="http://schemas.microsoft.com/office/drawing/2014/main" id="{41A8E9D2-053B-E946-BC0F-C0D8410C3E9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4076122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30" name="그룹 229">
            <a:extLst>
              <a:ext uri="{FF2B5EF4-FFF2-40B4-BE49-F238E27FC236}">
                <a16:creationId xmlns:a16="http://schemas.microsoft.com/office/drawing/2014/main" id="{FA3D0AA8-B0A2-E6B1-DAC4-E15A95364196}"/>
              </a:ext>
            </a:extLst>
          </p:cNvPr>
          <p:cNvGrpSpPr/>
          <p:nvPr/>
        </p:nvGrpSpPr>
        <p:grpSpPr>
          <a:xfrm>
            <a:off x="7329071" y="1459059"/>
            <a:ext cx="2373366" cy="3020488"/>
            <a:chOff x="4154634" y="1487634"/>
            <a:chExt cx="2373366" cy="3020488"/>
          </a:xfrm>
        </p:grpSpPr>
        <p:sp>
          <p:nvSpPr>
            <p:cNvPr id="231" name="타원 230">
              <a:extLst>
                <a:ext uri="{FF2B5EF4-FFF2-40B4-BE49-F238E27FC236}">
                  <a16:creationId xmlns:a16="http://schemas.microsoft.com/office/drawing/2014/main" id="{43B5954B-A4A9-2CB1-22FF-9237FD5F16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01756" y="1487634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2" name="타원 231">
              <a:extLst>
                <a:ext uri="{FF2B5EF4-FFF2-40B4-BE49-F238E27FC236}">
                  <a16:creationId xmlns:a16="http://schemas.microsoft.com/office/drawing/2014/main" id="{ECD59464-34B3-E447-5F04-A6A3FA4EF6C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48878" y="1487634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3" name="타원 232">
              <a:extLst>
                <a:ext uri="{FF2B5EF4-FFF2-40B4-BE49-F238E27FC236}">
                  <a16:creationId xmlns:a16="http://schemas.microsoft.com/office/drawing/2014/main" id="{6217F400-C8E5-D495-B335-39A1BC5C23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6000" y="2134756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4" name="타원 233">
              <a:extLst>
                <a:ext uri="{FF2B5EF4-FFF2-40B4-BE49-F238E27FC236}">
                  <a16:creationId xmlns:a16="http://schemas.microsoft.com/office/drawing/2014/main" id="{A0DFA984-CAA5-BABE-3DD3-C5A229C81CE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01756" y="2781878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5" name="타원 234">
              <a:extLst>
                <a:ext uri="{FF2B5EF4-FFF2-40B4-BE49-F238E27FC236}">
                  <a16:creationId xmlns:a16="http://schemas.microsoft.com/office/drawing/2014/main" id="{627D20F3-AAF6-937A-6C71-D213F14C61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48878" y="2781878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6" name="타원 235">
              <a:extLst>
                <a:ext uri="{FF2B5EF4-FFF2-40B4-BE49-F238E27FC236}">
                  <a16:creationId xmlns:a16="http://schemas.microsoft.com/office/drawing/2014/main" id="{D263044A-E118-5D8C-CC98-C8021DD79AC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6000" y="2781878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7" name="타원 236">
              <a:extLst>
                <a:ext uri="{FF2B5EF4-FFF2-40B4-BE49-F238E27FC236}">
                  <a16:creationId xmlns:a16="http://schemas.microsoft.com/office/drawing/2014/main" id="{E6EEB6C2-6198-6A84-77B8-CCFCFDB4283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6000" y="3429000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8" name="타원 237">
              <a:extLst>
                <a:ext uri="{FF2B5EF4-FFF2-40B4-BE49-F238E27FC236}">
                  <a16:creationId xmlns:a16="http://schemas.microsoft.com/office/drawing/2014/main" id="{8E3D65BD-A594-FF91-BCF0-D3318B5DF33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01756" y="4076122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9" name="타원 238">
              <a:extLst>
                <a:ext uri="{FF2B5EF4-FFF2-40B4-BE49-F238E27FC236}">
                  <a16:creationId xmlns:a16="http://schemas.microsoft.com/office/drawing/2014/main" id="{1B5A7CF5-CD9D-EEEF-4BCF-3983AC9FB69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48878" y="4076122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0" name="타원 239">
              <a:extLst>
                <a:ext uri="{FF2B5EF4-FFF2-40B4-BE49-F238E27FC236}">
                  <a16:creationId xmlns:a16="http://schemas.microsoft.com/office/drawing/2014/main" id="{76C884B7-73BA-9728-547D-DB560FA6401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1487634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1" name="타원 240">
              <a:extLst>
                <a:ext uri="{FF2B5EF4-FFF2-40B4-BE49-F238E27FC236}">
                  <a16:creationId xmlns:a16="http://schemas.microsoft.com/office/drawing/2014/main" id="{CFF5C4CD-0498-1449-6678-3814979A74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2134756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2" name="타원 241">
              <a:extLst>
                <a:ext uri="{FF2B5EF4-FFF2-40B4-BE49-F238E27FC236}">
                  <a16:creationId xmlns:a16="http://schemas.microsoft.com/office/drawing/2014/main" id="{569D3066-3368-175D-C501-F05BD09B07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2781878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3" name="타원 242">
              <a:extLst>
                <a:ext uri="{FF2B5EF4-FFF2-40B4-BE49-F238E27FC236}">
                  <a16:creationId xmlns:a16="http://schemas.microsoft.com/office/drawing/2014/main" id="{C4A5F23D-0E80-2C0D-60A8-20C3EB52E57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3429000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4" name="타원 243">
              <a:extLst>
                <a:ext uri="{FF2B5EF4-FFF2-40B4-BE49-F238E27FC236}">
                  <a16:creationId xmlns:a16="http://schemas.microsoft.com/office/drawing/2014/main" id="{33880435-2ADB-7B78-C04E-38977F83359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4076122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45" name="직사각형 244">
            <a:extLst>
              <a:ext uri="{FF2B5EF4-FFF2-40B4-BE49-F238E27FC236}">
                <a16:creationId xmlns:a16="http://schemas.microsoft.com/office/drawing/2014/main" id="{65458EC3-95EC-8AF9-317B-005816780F49}"/>
              </a:ext>
            </a:extLst>
          </p:cNvPr>
          <p:cNvSpPr/>
          <p:nvPr/>
        </p:nvSpPr>
        <p:spPr>
          <a:xfrm>
            <a:off x="8149597" y="3457296"/>
            <a:ext cx="655949" cy="369332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b="1" dirty="0">
                <a:ln w="13462">
                  <a:noFill/>
                  <a:prstDash val="solid"/>
                </a:ln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리디바탕" panose="020B0600000101010101" pitchFamily="50" charset="-127"/>
                <a:ea typeface="리디바탕" panose="020B0600000101010101" pitchFamily="50" charset="-127"/>
              </a:rPr>
              <a:t>Note</a:t>
            </a:r>
            <a:endParaRPr lang="en-US" altLang="ko-KR" b="1" cap="none" spc="0" dirty="0">
              <a:ln w="13462">
                <a:noFill/>
                <a:prstDash val="solid"/>
              </a:ln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리디바탕" panose="020B0600000101010101" pitchFamily="50" charset="-127"/>
              <a:ea typeface="리디바탕" panose="020B0600000101010101" pitchFamily="50" charset="-127"/>
            </a:endParaRPr>
          </a:p>
        </p:txBody>
      </p:sp>
      <p:sp>
        <p:nvSpPr>
          <p:cNvPr id="246" name="직사각형 245">
            <a:extLst>
              <a:ext uri="{FF2B5EF4-FFF2-40B4-BE49-F238E27FC236}">
                <a16:creationId xmlns:a16="http://schemas.microsoft.com/office/drawing/2014/main" id="{4628E34F-11D4-8539-5E0A-C9E9CD5DB4A9}"/>
              </a:ext>
            </a:extLst>
          </p:cNvPr>
          <p:cNvSpPr/>
          <p:nvPr/>
        </p:nvSpPr>
        <p:spPr>
          <a:xfrm>
            <a:off x="8195285" y="2181134"/>
            <a:ext cx="564577" cy="369332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b="1" dirty="0">
                <a:ln w="13462">
                  <a:noFill/>
                  <a:prstDash val="solid"/>
                </a:ln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리디바탕" panose="020B0600000101010101" pitchFamily="50" charset="-127"/>
                <a:ea typeface="리디바탕" panose="020B0600000101010101" pitchFamily="50" charset="-127"/>
              </a:rPr>
              <a:t>BIM</a:t>
            </a:r>
            <a:endParaRPr lang="en-US" altLang="ko-KR" b="1" cap="none" spc="0" dirty="0">
              <a:ln w="13462">
                <a:noFill/>
                <a:prstDash val="solid"/>
              </a:ln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리디바탕" panose="020B0600000101010101" pitchFamily="50" charset="-127"/>
              <a:ea typeface="리디바탕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61272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C62B05E0-F2A2-ACA1-032C-AEABEEDF1F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377460" cy="316426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C211FCA-800B-74C3-9941-863A1410AF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7054" y="199848"/>
            <a:ext cx="4410691" cy="253400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6EB10B58-9BEF-39D7-53BD-2AA23CB2D9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815" y="3561888"/>
            <a:ext cx="5400239" cy="2715417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30E76742-D5BC-1D5D-AAA3-F654F375BB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46035" y="3561888"/>
            <a:ext cx="5478058" cy="2715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0110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a11ee6e5-21a0-48c4-8af4-6cc1347f763e}" enabled="1" method="Privileged" siteId="{a27ddcc1-bea5-4183-aa29-fd96d7612a1d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194075049</TotalTime>
  <Words>12</Words>
  <Application>Microsoft Office PowerPoint</Application>
  <PresentationFormat>와이드스크린</PresentationFormat>
  <Paragraphs>6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리디바탕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만규 장</dc:creator>
  <cp:lastModifiedBy>장만규(JANG MAN KYU) 책임매니저</cp:lastModifiedBy>
  <cp:revision>23</cp:revision>
  <dcterms:created xsi:type="dcterms:W3CDTF">2024-12-01T15:55:31Z</dcterms:created>
  <dcterms:modified xsi:type="dcterms:W3CDTF">2024-12-26T09:21:56Z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cdcaf456-5176-400c-b0e6-6301b2c47597_SiteId">
    <vt:lpwstr>a27ddcc1-bea5-4183-aa29-fd96d7612a1d</vt:lpwstr>
  </property>
  <property fmtid="{D5CDD505-2E9C-101B-9397-08002B2CF9AE}" pid="3" name="MSIP_Label_cdcaf456-5176-400c-b0e6-6301b2c47597_SetDate">
    <vt:lpwstr>2024-12-06T04:37:22Z</vt:lpwstr>
  </property>
  <property fmtid="{D5CDD505-2E9C-101B-9397-08002B2CF9AE}" pid="4" name="MSIP_Label_cdcaf456-5176-400c-b0e6-6301b2c47597_Name">
    <vt:lpwstr>대외비(Restricted)</vt:lpwstr>
  </property>
  <property fmtid="{D5CDD505-2E9C-101B-9397-08002B2CF9AE}" pid="5" name="MSIP_Label_cdcaf456-5176-400c-b0e6-6301b2c47597_Method">
    <vt:lpwstr>Privileged</vt:lpwstr>
  </property>
  <property fmtid="{D5CDD505-2E9C-101B-9397-08002B2CF9AE}" pid="6" name="MSIP_Label_cdcaf456-5176-400c-b0e6-6301b2c47597_Enabled">
    <vt:lpwstr>true</vt:lpwstr>
  </property>
  <property fmtid="{D5CDD505-2E9C-101B-9397-08002B2CF9AE}" pid="7" name="MSIP_Label_cdcaf456-5176-400c-b0e6-6301b2c47597_ContentBits">
    <vt:lpwstr>8</vt:lpwstr>
  </property>
</Properties>
</file>