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>
        <p:scale>
          <a:sx n="150" d="100"/>
          <a:sy n="150" d="100"/>
        </p:scale>
        <p:origin x="-324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F31B5-DDCF-8211-CE9D-C031F5A8D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595619-44B6-D60A-DCE0-D1C669756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4A06A-B473-51E7-C12B-065C187A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092-4B5E-4296-9D45-AA4861C32CE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C2B85-441A-3ABD-561E-DC69AB26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CFCAD-F948-F074-DF56-FC7F95B2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DF00-2FEF-429A-9030-EA66000D5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9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D594C-D9F4-560B-5A0B-81130960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A3408F-81AC-C590-2B9D-D95834270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DC0F9-22C8-79B6-07B9-C868741C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092-4B5E-4296-9D45-AA4861C32CE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078D6-FE5F-4292-719D-F58DCF06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728058-92C4-A620-EB6D-DDA930A4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DF00-2FEF-429A-9030-EA66000D5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99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141EFD-7AE2-35D1-4813-A03EF8F79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7A82EB-28FE-FCA3-5CAB-7C8CD3F9D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000B4-298C-ABE5-E722-ABA65AF8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092-4B5E-4296-9D45-AA4861C32CE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04D37-48C4-DB32-223C-488EF62B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487E5-A0F8-850B-120A-4ABC1507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DF00-2FEF-429A-9030-EA66000D5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8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E26BD-46A6-A81B-BA71-AB715ABF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F054A-92B3-E572-D15B-1DC684EB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ECBCB-34F1-7D1A-1A86-B325AD7C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092-4B5E-4296-9D45-AA4861C32CE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64A95-9D6D-2428-562B-D754C3D8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63A45-96BE-8AF4-788F-B66968DA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DF00-2FEF-429A-9030-EA66000D5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3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F5204-9AE9-F8BE-6754-9C511138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F0545-CFD9-BE7A-380D-FF673A5C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1FF02-A6B2-9B25-DF47-2A002A68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092-4B5E-4296-9D45-AA4861C32CE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53CB3-C59A-DB05-2CC5-1FD0CF02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2D481B-3A26-406B-B32C-650DFA68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DF00-2FEF-429A-9030-EA66000D5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D71F1-2768-36EF-20DF-4A54102B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2AAD0-7AE2-29A0-B43A-5F7E05EDF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1CC4D8-DF89-7AD2-83AD-8F192C785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936D7-4271-36F0-8BA6-534C4DF2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092-4B5E-4296-9D45-AA4861C32CE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1EF7CC-8412-E195-D292-9DA629C4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D72AEB-A537-F83B-4958-B21C3FE4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DF00-2FEF-429A-9030-EA66000D5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73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437D-CA20-CA96-BC5D-610C302E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CFB93-FEB9-7102-8505-C7D51821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D60C6-1FF4-40F8-6A77-D1E30DEF5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02362D-6F6C-3FD2-2C35-EE0354D05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433106-FB19-5DC6-CA8C-E7E50D2A2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19EB59-D3DC-36A2-4BB6-7793BA93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092-4B5E-4296-9D45-AA4861C32CE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1BE934-15E8-7BC1-8DAB-FB834552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837FC9-AECC-F9E1-90BB-6CEECE8E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DF00-2FEF-429A-9030-EA66000D5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47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6E7DD-F982-D690-3F13-BF96FA63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5E2EC8-DC9F-E4CD-1815-C4225102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092-4B5E-4296-9D45-AA4861C32CE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134156-6D4D-C3C7-6898-237AB70F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7C068-9C17-8048-A213-5E12A025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DF00-2FEF-429A-9030-EA66000D5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1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63B3AA-C9DA-7525-2933-5B3BA4AF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092-4B5E-4296-9D45-AA4861C32CE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D76389-0EB0-6816-5D4C-B736D597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485E23-F24A-BB81-3AA3-B76F77D8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DF00-2FEF-429A-9030-EA66000D5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2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1980-F5C7-2970-4020-40BD028A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133A2-19D8-35E2-B612-0F845F65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BBA27C-2B65-EC27-8596-ECB30BBBF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DBC9D-C221-1286-188F-83C1D142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092-4B5E-4296-9D45-AA4861C32CE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54C3AC-18B0-4A6D-3AFB-32F573DC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5D175-45C9-5624-66EC-39738BF5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DF00-2FEF-429A-9030-EA66000D5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7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28894-935B-FEAD-048F-F4829FE3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299DF4-E418-EDBE-A704-D6AEA6215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3FE284-E903-4B5E-7AC6-A8244E661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33621-6A5D-460F-CAC6-A74F8D52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092-4B5E-4296-9D45-AA4861C32CE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FA2DC2-8091-2182-01AA-A5950346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08A0C6-8F0D-C239-CDD5-1062B857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DF00-2FEF-429A-9030-EA66000D5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4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10EF64-7AA1-B6A5-DC00-192498DE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66EEB8-3FF5-E7F3-F3AC-72B9BA8F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F80F9-3B59-6C5B-E0DB-3DDA6230C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AE092-4B5E-4296-9D45-AA4861C32CE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ACB81-D82C-6CF3-DEEE-E7B3FD1F6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46202-99AB-C3FF-0B7C-9EAC0904A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DF00-2FEF-429A-9030-EA66000D5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AE3055-C316-9087-659E-467720C5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-2451121"/>
            <a:ext cx="4867954" cy="48489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20F9A8-4E57-AB79-8BD0-535C2F13C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2" y="2341135"/>
            <a:ext cx="4867956" cy="438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0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964117-24CF-A807-A9B9-FF5C505F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999786"/>
            <a:ext cx="5515745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1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24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72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82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9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33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만규 장</dc:creator>
  <cp:lastModifiedBy>만규 장</cp:lastModifiedBy>
  <cp:revision>1</cp:revision>
  <dcterms:created xsi:type="dcterms:W3CDTF">2024-01-20T16:12:59Z</dcterms:created>
  <dcterms:modified xsi:type="dcterms:W3CDTF">2024-01-20T16:31:30Z</dcterms:modified>
</cp:coreProperties>
</file>