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6" autoAdjust="0"/>
    <p:restoredTop sz="94660"/>
  </p:normalViewPr>
  <p:slideViewPr>
    <p:cSldViewPr snapToGrid="0">
      <p:cViewPr>
        <p:scale>
          <a:sx n="100" d="100"/>
          <a:sy n="100" d="100"/>
        </p:scale>
        <p:origin x="-4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09CD9-E4AD-CBEB-717F-78F157C4A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5FA81-38B6-87A1-B206-FA3EEAB3A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615C0-2B9D-C292-AFE3-E1E42A85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258D9-A43E-5F3C-E677-4AFB70DF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FA837-7BB3-EEDE-7883-0670E603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DA91C-8D02-0594-BC6C-A93B1A25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6225C7-02CB-7FC2-BA48-9BA228E9B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6FF4C-C515-931E-4445-813DCF5F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3607D-64FF-08CE-4F61-D9F4E7F0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5F0FB-49BB-5C4B-A855-59D7CF92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9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B98BD-0DD8-4199-91F3-DC08789E3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197650-5675-753B-2D4F-2E7BA0AC4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B8688-B023-FE31-9BF7-9B52E9C8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1F4C8-5DF5-DF35-A01F-692E9D25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7586A-C43B-605F-849B-005C0F23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5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5C7C-B898-D012-96FB-D3DA0656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B9DD4-E52A-6052-12DE-F47A5645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E97BA-FEA0-1D20-C21F-06EEABB8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6E8CB-C24E-8CD0-F9C0-E0A88BAC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BC3EC-E781-7432-64B5-9EEDB161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5E0D1-8EBC-C360-8374-89833EF6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D84D4-8943-4EAB-D808-2A9B52E1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93EED-9A3C-287A-9803-BDECE05B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89446-B3B1-F0C1-2874-5D1C3075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96E3A-7816-D8B8-5000-4B275461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9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F37DC-FF56-4393-C6BD-18F25173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5FB71-7A3A-E732-F06F-B547106C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6ADFE-4962-8E5E-5B0D-6FD969B4A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A342B-0F72-2CB6-0225-C870B188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103F6-2A0E-317E-2031-FDA0FEF9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79685-55C9-F2A5-8EFE-9C8CA08E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59801-6E68-BCEE-F577-264DEA00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DAA01-2B7B-0CA6-0BBA-9EA7DFB44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8BD7B-78CC-35B5-97CB-01FF369E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61B39-D894-509C-A8AD-F68341E53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02E27A-2E29-BC7C-7103-576074C1A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6F8596-E0A2-D906-78FE-3ECBF79B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B08CAC-6B28-60FE-6C72-A9F853CE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784584-D077-520B-E17C-C93D2CE1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F6BC8-2DAF-7823-EBDE-B21C5B64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305270-7510-F4ED-5CA0-6B513012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9E6B76-CA9E-B877-A82E-E677D90B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53522-F594-802C-2286-C4A807CE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6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352875-114A-D3C6-7E86-A0A8651D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CD1663-8139-5E2D-A6D3-41DC2F5D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016EA-42AA-92F8-DC85-08CB6551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8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173A9-2923-0124-C4D3-90B40522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0F65-F003-27DC-C3F8-FD511892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AA9A2-AA92-9213-EECC-5EFA09D1B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36655-D3CC-BD14-4F39-A317664E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56CDE-D55D-239B-DA77-6C7589B3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6D006-7937-4222-5DE2-33472B6C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0A02E-6F95-9D84-A33D-52BDC12B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EBFBA2-7BDA-C132-F4FC-CF4771F4F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479D5-012F-276E-6BB8-C955D18B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CE8F3-F02D-F4FF-7630-95D8FE01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5FBD8-664A-87E4-29BB-18FABC3F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207B5-ADDE-E36B-2031-2E2AEA0B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8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29E0B3-1A90-4F4A-2CB5-406F5B47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562E1-53BE-FD64-41F0-B2ECC4D3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FB2-C56D-D076-E680-2DCAF44EF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F14CF-0153-4CF5-8C1D-FFB1F42278F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3805-3D44-CB15-DB35-ABD3447D0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DF543-28F5-5B3F-0F33-9B976942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750EE-59B2-425A-869E-8FB77A0DD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523157-DAEE-7BB8-6B31-7144EDA6D6AB}"/>
              </a:ext>
            </a:extLst>
          </p:cNvPr>
          <p:cNvSpPr txBox="1"/>
          <p:nvPr/>
        </p:nvSpPr>
        <p:spPr>
          <a:xfrm>
            <a:off x="1284514" y="1567543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altLang="ko-K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en-US" altLang="ko-K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somelist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altLang="ko-KR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 something exp.</a:t>
            </a:r>
            <a:endParaRPr lang="ko-KR" altLang="en-US" dirty="0">
              <a:solidFill>
                <a:srgbClr val="7030A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7F4AE-130F-5992-BA05-A94E6D9B9D53}"/>
              </a:ext>
            </a:extLst>
          </p:cNvPr>
          <p:cNvSpPr txBox="1"/>
          <p:nvPr/>
        </p:nvSpPr>
        <p:spPr>
          <a:xfrm>
            <a:off x="1284514" y="3320143"/>
            <a:ext cx="543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[ </a:t>
            </a:r>
            <a:r>
              <a:rPr lang="en-US" altLang="ko-KR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 something exp.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 for </a:t>
            </a:r>
            <a:r>
              <a:rPr lang="en-US" altLang="ko-K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en-US" altLang="ko-K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somelist 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D1521-A111-8006-ECC6-D55774A704D9}"/>
              </a:ext>
            </a:extLst>
          </p:cNvPr>
          <p:cNvSpPr txBox="1"/>
          <p:nvPr/>
        </p:nvSpPr>
        <p:spPr>
          <a:xfrm>
            <a:off x="6304189" y="1567543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altLang="ko-K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en-US" altLang="ko-K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somelist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	for </a:t>
            </a:r>
            <a:r>
              <a:rPr lang="en-US" altLang="ko-KR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en-US" altLang="ko-K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altLang="ko-KR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 something exp.</a:t>
            </a:r>
            <a:endParaRPr lang="ko-KR" altLang="en-US" dirty="0">
              <a:solidFill>
                <a:srgbClr val="7030A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6ACB4-D01E-5515-DA9D-1BC8752E0552}"/>
              </a:ext>
            </a:extLst>
          </p:cNvPr>
          <p:cNvSpPr txBox="1"/>
          <p:nvPr/>
        </p:nvSpPr>
        <p:spPr>
          <a:xfrm>
            <a:off x="2865664" y="4644118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US" altLang="ko-K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en-US" altLang="ko-K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somelist_A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	for </a:t>
            </a:r>
            <a:r>
              <a:rPr lang="en-US" altLang="ko-KR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en-US" altLang="ko-KR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somelist_B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altLang="ko-KR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 something exp.</a:t>
            </a:r>
            <a:endParaRPr lang="ko-KR" altLang="en-US" dirty="0">
              <a:solidFill>
                <a:srgbClr val="7030A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58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Cascadia Code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 만규</cp:lastModifiedBy>
  <cp:revision>1</cp:revision>
  <dcterms:created xsi:type="dcterms:W3CDTF">2024-04-12T16:36:27Z</dcterms:created>
  <dcterms:modified xsi:type="dcterms:W3CDTF">2024-04-14T15:36:04Z</dcterms:modified>
</cp:coreProperties>
</file>