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58725-70BC-0224-AAE5-D2E606C1F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AAD01A-6CCD-1990-7D82-507D685EA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A4982-1E65-81E5-80A9-FB8B4D6B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EC42B-C769-8608-7312-21E7E6A5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89A7-0F16-EC05-B1BB-89CA0485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6B42C-ACB9-950B-F3DD-FD2B2AB1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0AE25-5E29-7F8C-C11D-F8D3B08E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C7F0A-8523-E819-E7CE-273C91C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3E28-55C7-B8CC-4B5A-5DB72A34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CFB49-32FA-5B72-12AD-A52A0437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D3A2C2-2FBE-FC25-90B0-EB0947C62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A44FD-1559-A17C-C99B-C5BBF299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73441-79B0-BE4C-2ADC-D7305A7F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33FEE-463D-A5DC-1AE4-1520A1B8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18582-B930-7840-DC53-371CCE71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F4288-B385-DA82-F171-A5B5B8C5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95E5F-6424-9196-0065-CA2A550D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08BEB-26FE-37E5-466B-3FA26D7E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EC52A-810A-7DE4-66E1-500D5EEE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38A80-4AA7-7530-BC9E-3FC528CE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7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99B2D-AA44-03F3-71A3-8597DEF4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92583-9B4F-8504-E44D-76ADA564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7E657-D9AC-E489-4948-971710F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8E0FC-2B6D-3526-7A4E-8702F1FC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83D2A-DFEE-0531-08C0-65ED68EE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8AB71-42D1-1923-5004-0248188D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9848E-D73F-4381-CC6D-8401FA86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03940-2117-8BFC-A134-5AC2E862B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A0054-7B4E-7A78-DFEE-B57FF30D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ED1DF-E203-1E8E-9ED5-2314F7F7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BB253-C92A-4321-2D02-259F819E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3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94B7E-8A78-CBCB-8179-57A3A990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70294-99BE-8F62-D95D-FCF6F12B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CFD9E-2D10-5588-4A9E-7C3E72216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FEE78B-EF01-EF5B-F2EF-FFA0D9475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D80617-6F1C-BC00-F353-35B3833A6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5CDB07-2DD0-D139-A0B5-2DECC27B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83C754-9DA6-C94B-FB2E-62EE9DDB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A32-A4D7-CF0C-B695-B41FBB0E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8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D2624-F396-B4C0-CA2A-306E3D99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D3ED06-5A77-5B68-0662-F84F9B80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FB806-0AE3-0E1A-C0C2-D351D08A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E931E-E0F0-BF9E-86C0-5504A55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1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8B2A2-2772-B365-A8D4-9BD82302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AA962-A12B-A59B-2BD9-C1806923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0479EA-3BD6-EC35-9396-50704BA0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A448-D114-3155-8E72-F085D41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BF2D8-A1D2-3825-1B9E-719ECA45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AC5E5-C7BC-451D-A73A-5BCBCC24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39810-1288-41F4-485C-A2FACCAA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74BD7-4607-5C83-D912-CD8E93D6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E4098-AA49-06BC-6A56-A4C84300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9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CAC65-C76C-53A8-677D-E2F79ABF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543DD1-D512-B620-6FFA-B149E3A1A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89129-98EC-5A4F-9A0F-94BFB31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6AC34-EBAB-D99A-85FD-79F0FE06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D84E0-A5D3-4A27-00F2-6E733EA8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1F3F7-8C98-2298-9288-F33BDB3E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8A8AFD-AD74-49C6-C015-DEF979A6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473D2-1163-001D-62C7-8F9845ED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DE729-CE93-09FE-E9B0-6858531AE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FA74-BDC4-474D-9A42-59EE67DE1B0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2EC85-CD65-02D8-10FC-B3D99EF92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8902D-586C-1306-6F7F-81781D9C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주사기 아이콘 벡터입니다 의사는 종종 악성 질환을 예방하고 치료하기 위해 주사기를 사용합니다 주사기에 대한 스톡 벡터 아트 및 기타  이미지 - iStock">
            <a:extLst>
              <a:ext uri="{FF2B5EF4-FFF2-40B4-BE49-F238E27FC236}">
                <a16:creationId xmlns:a16="http://schemas.microsoft.com/office/drawing/2014/main" id="{8F0EE40D-0E31-8227-A513-64436724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91" y="26246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F5A35-8CB5-D044-373E-C35FE51701A5}"/>
              </a:ext>
            </a:extLst>
          </p:cNvPr>
          <p:cNvSpPr txBox="1"/>
          <p:nvPr/>
        </p:nvSpPr>
        <p:spPr>
          <a:xfrm>
            <a:off x="4144652" y="938337"/>
            <a:ext cx="1951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WM</a:t>
            </a:r>
            <a:endParaRPr lang="ko-KR" altLang="en-US" sz="60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AA166-F391-6DE0-F5CA-10B0915986CE}"/>
              </a:ext>
            </a:extLst>
          </p:cNvPr>
          <p:cNvSpPr txBox="1"/>
          <p:nvPr/>
        </p:nvSpPr>
        <p:spPr>
          <a:xfrm>
            <a:off x="4672367" y="4817329"/>
            <a:ext cx="343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injection</a:t>
            </a:r>
            <a:endParaRPr lang="ko-KR" altLang="en-US" sz="40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5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24E687-13D6-76D2-6F97-0052D10978D1}"/>
              </a:ext>
            </a:extLst>
          </p:cNvPr>
          <p:cNvSpPr/>
          <p:nvPr/>
        </p:nvSpPr>
        <p:spPr>
          <a:xfrm>
            <a:off x="5118755" y="989814"/>
            <a:ext cx="2419743" cy="263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7F73C3-81EE-5F0A-7199-112D6115BBDB}"/>
              </a:ext>
            </a:extLst>
          </p:cNvPr>
          <p:cNvGrpSpPr/>
          <p:nvPr/>
        </p:nvGrpSpPr>
        <p:grpSpPr>
          <a:xfrm>
            <a:off x="5399889" y="1148893"/>
            <a:ext cx="1800225" cy="1773417"/>
            <a:chOff x="7153275" y="1714500"/>
            <a:chExt cx="1800225" cy="220027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296F906-BD7C-A95B-FB51-AAB754F00D77}"/>
                </a:ext>
              </a:extLst>
            </p:cNvPr>
            <p:cNvSpPr/>
            <p:nvPr/>
          </p:nvSpPr>
          <p:spPr>
            <a:xfrm>
              <a:off x="7153275" y="1714500"/>
              <a:ext cx="1800225" cy="2200275"/>
            </a:xfrm>
            <a:prstGeom prst="roundRect">
              <a:avLst>
                <a:gd name="adj" fmla="val 1084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4DB766A-2662-63BD-9FD4-390101025BA4}"/>
                </a:ext>
              </a:extLst>
            </p:cNvPr>
            <p:cNvSpPr/>
            <p:nvPr/>
          </p:nvSpPr>
          <p:spPr>
            <a:xfrm>
              <a:off x="7321869" y="1896696"/>
              <a:ext cx="1483996" cy="661720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4805C19-0578-8730-5426-7633A7DD99A4}"/>
                </a:ext>
              </a:extLst>
            </p:cNvPr>
            <p:cNvSpPr/>
            <p:nvPr/>
          </p:nvSpPr>
          <p:spPr>
            <a:xfrm>
              <a:off x="7321869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5C86820-E022-61E3-8704-1D47BA9FD6C8}"/>
                </a:ext>
              </a:extLst>
            </p:cNvPr>
            <p:cNvSpPr/>
            <p:nvPr/>
          </p:nvSpPr>
          <p:spPr>
            <a:xfrm>
              <a:off x="760381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3DE9460-072E-D28C-2901-FAD24EE0465F}"/>
                </a:ext>
              </a:extLst>
            </p:cNvPr>
            <p:cNvSpPr/>
            <p:nvPr/>
          </p:nvSpPr>
          <p:spPr>
            <a:xfrm>
              <a:off x="788956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07283AF-5F60-C03A-F061-38D309AB06BB}"/>
                </a:ext>
              </a:extLst>
            </p:cNvPr>
            <p:cNvSpPr/>
            <p:nvPr/>
          </p:nvSpPr>
          <p:spPr>
            <a:xfrm>
              <a:off x="817531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B6B732-405A-E45A-6BA3-B430FD4D6FEC}"/>
                </a:ext>
              </a:extLst>
            </p:cNvPr>
            <p:cNvSpPr/>
            <p:nvPr/>
          </p:nvSpPr>
          <p:spPr>
            <a:xfrm>
              <a:off x="8564405" y="2681212"/>
              <a:ext cx="226694" cy="555383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EF2A075-1724-0268-6BB4-8A9A49D11717}"/>
                </a:ext>
              </a:extLst>
            </p:cNvPr>
            <p:cNvSpPr/>
            <p:nvPr/>
          </p:nvSpPr>
          <p:spPr>
            <a:xfrm>
              <a:off x="7321869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732629D-49BF-9F0F-56D3-CAA9F0F436A7}"/>
                </a:ext>
              </a:extLst>
            </p:cNvPr>
            <p:cNvSpPr/>
            <p:nvPr/>
          </p:nvSpPr>
          <p:spPr>
            <a:xfrm>
              <a:off x="760381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3985305-ABB2-67BD-8E05-1791828D5598}"/>
                </a:ext>
              </a:extLst>
            </p:cNvPr>
            <p:cNvSpPr/>
            <p:nvPr/>
          </p:nvSpPr>
          <p:spPr>
            <a:xfrm>
              <a:off x="788956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56412DA-6A22-5953-ACD4-AE0401957630}"/>
                </a:ext>
              </a:extLst>
            </p:cNvPr>
            <p:cNvSpPr/>
            <p:nvPr/>
          </p:nvSpPr>
          <p:spPr>
            <a:xfrm>
              <a:off x="817531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634179A-F4CA-067A-FBEB-4261B24AD761}"/>
                </a:ext>
              </a:extLst>
            </p:cNvPr>
            <p:cNvSpPr/>
            <p:nvPr/>
          </p:nvSpPr>
          <p:spPr>
            <a:xfrm>
              <a:off x="7321869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959C58A-29F8-32C7-A4CC-49643578789D}"/>
                </a:ext>
              </a:extLst>
            </p:cNvPr>
            <p:cNvSpPr/>
            <p:nvPr/>
          </p:nvSpPr>
          <p:spPr>
            <a:xfrm>
              <a:off x="760381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A2EA8F4-B364-0CA3-9EEC-E7B8E06E9F46}"/>
                </a:ext>
              </a:extLst>
            </p:cNvPr>
            <p:cNvSpPr/>
            <p:nvPr/>
          </p:nvSpPr>
          <p:spPr>
            <a:xfrm>
              <a:off x="788956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67AD4FA-5E3C-8B44-21E6-37BDE29A4D22}"/>
                </a:ext>
              </a:extLst>
            </p:cNvPr>
            <p:cNvSpPr/>
            <p:nvPr/>
          </p:nvSpPr>
          <p:spPr>
            <a:xfrm>
              <a:off x="817531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50038F-6905-99FF-DA77-1F76EC51E909}"/>
              </a:ext>
            </a:extLst>
          </p:cNvPr>
          <p:cNvSpPr txBox="1"/>
          <p:nvPr/>
        </p:nvSpPr>
        <p:spPr>
          <a:xfrm>
            <a:off x="5320081" y="1201867"/>
            <a:ext cx="140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 H-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E51CE-0DB0-7E24-935F-984844CFE55E}"/>
              </a:ext>
            </a:extLst>
          </p:cNvPr>
          <p:cNvSpPr txBox="1"/>
          <p:nvPr/>
        </p:nvSpPr>
        <p:spPr>
          <a:xfrm>
            <a:off x="5465310" y="2824782"/>
            <a:ext cx="166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현대 LOGO" panose="02020603020101020101" pitchFamily="18" charset="-127"/>
                <a:ea typeface="현대 LOGO" panose="02020603020101020101" pitchFamily="18" charset="-127"/>
              </a:defRPr>
            </a:lvl1pPr>
          </a:lstStyle>
          <a:p>
            <a:pPr algn="dist"/>
            <a:r>
              <a:rPr lang="en-US" altLang="ko-KR" sz="3200" dirty="0"/>
              <a:t>Calc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957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C98A8B-27E9-25F4-4698-259144084645}"/>
              </a:ext>
            </a:extLst>
          </p:cNvPr>
          <p:cNvSpPr/>
          <p:nvPr/>
        </p:nvSpPr>
        <p:spPr>
          <a:xfrm>
            <a:off x="3337089" y="707010"/>
            <a:ext cx="4242062" cy="4242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A0D4ADF-CA1D-00DB-3201-8FB915508F56}"/>
              </a:ext>
            </a:extLst>
          </p:cNvPr>
          <p:cNvCxnSpPr>
            <a:cxnSpLocks/>
          </p:cNvCxnSpPr>
          <p:nvPr/>
        </p:nvCxnSpPr>
        <p:spPr>
          <a:xfrm>
            <a:off x="4133941" y="2689074"/>
            <a:ext cx="2610729" cy="0"/>
          </a:xfrm>
          <a:prstGeom prst="line">
            <a:avLst/>
          </a:prstGeom>
          <a:ln w="152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2230FA-F366-115B-B185-F3912295ED88}"/>
              </a:ext>
            </a:extLst>
          </p:cNvPr>
          <p:cNvGrpSpPr/>
          <p:nvPr/>
        </p:nvGrpSpPr>
        <p:grpSpPr>
          <a:xfrm>
            <a:off x="4304417" y="2818771"/>
            <a:ext cx="2307488" cy="1668386"/>
            <a:chOff x="4151331" y="2811780"/>
            <a:chExt cx="2613660" cy="1889758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E60113AC-CCA7-AE94-182C-680B3AFB5EF0}"/>
                </a:ext>
              </a:extLst>
            </p:cNvPr>
            <p:cNvSpPr/>
            <p:nvPr/>
          </p:nvSpPr>
          <p:spPr>
            <a:xfrm rot="10800000">
              <a:off x="4151331" y="2811780"/>
              <a:ext cx="2613660" cy="169163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B573EFC-49CA-8DAA-9EE6-A7AED4C7BBC6}"/>
                </a:ext>
              </a:extLst>
            </p:cNvPr>
            <p:cNvSpPr/>
            <p:nvPr/>
          </p:nvSpPr>
          <p:spPr>
            <a:xfrm>
              <a:off x="5210510" y="4061460"/>
              <a:ext cx="495300" cy="64007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Beam - Free construction and tools icons">
            <a:extLst>
              <a:ext uri="{FF2B5EF4-FFF2-40B4-BE49-F238E27FC236}">
                <a16:creationId xmlns:a16="http://schemas.microsoft.com/office/drawing/2014/main" id="{60FA9912-DC72-CBAE-B1DA-B527864B3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416" y="1772226"/>
            <a:ext cx="575615" cy="57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30개 이상의 Cladding 일러스트, Royalty-Free 벡터 그래픽 및 클립 아트 - iStock">
            <a:extLst>
              <a:ext uri="{FF2B5EF4-FFF2-40B4-BE49-F238E27FC236}">
                <a16:creationId xmlns:a16="http://schemas.microsoft.com/office/drawing/2014/main" id="{8B1B2607-EC2D-DA84-AEE1-BDC86C1EA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3" t="9864" r="10819" b="10583"/>
          <a:stretch/>
        </p:blipFill>
        <p:spPr bwMode="auto">
          <a:xfrm>
            <a:off x="5146314" y="1379220"/>
            <a:ext cx="623692" cy="6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inforced Concrete Icons - Free SVG &amp; PNG Reinforced Concrete Images -  Noun Project">
            <a:extLst>
              <a:ext uri="{FF2B5EF4-FFF2-40B4-BE49-F238E27FC236}">
                <a16:creationId xmlns:a16="http://schemas.microsoft.com/office/drawing/2014/main" id="{19A0092D-B19E-01F8-BA9B-8E83077D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25" y="1697643"/>
            <a:ext cx="724780" cy="72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F84426-EA85-2EA8-2FFA-5821F3D00356}"/>
              </a:ext>
            </a:extLst>
          </p:cNvPr>
          <p:cNvSpPr txBox="1"/>
          <p:nvPr/>
        </p:nvSpPr>
        <p:spPr>
          <a:xfrm>
            <a:off x="3563332" y="873089"/>
            <a:ext cx="375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Elements</a:t>
            </a:r>
            <a:endParaRPr lang="ko-KR" altLang="en-US" sz="44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E51BF-3116-1C3D-4B1F-05D52DDA321D}"/>
              </a:ext>
            </a:extLst>
          </p:cNvPr>
          <p:cNvSpPr txBox="1"/>
          <p:nvPr/>
        </p:nvSpPr>
        <p:spPr>
          <a:xfrm>
            <a:off x="3563332" y="3245540"/>
            <a:ext cx="375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Filtering</a:t>
            </a:r>
            <a:endParaRPr lang="ko-KR" altLang="en-US" sz="44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현대 LOGO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매니저</dc:creator>
  <cp:lastModifiedBy>장만규(JANG MAN KYU) 플랜트건축설계팀 매니저</cp:lastModifiedBy>
  <cp:revision>7</cp:revision>
  <dcterms:created xsi:type="dcterms:W3CDTF">2023-10-11T01:26:00Z</dcterms:created>
  <dcterms:modified xsi:type="dcterms:W3CDTF">2023-10-25T08:26:39Z</dcterms:modified>
</cp:coreProperties>
</file>