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67BAA-E501-4B36-B0B3-44BC6C05FA84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5FC8A-8153-4F8B-8FF8-7AD010AFD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2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30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90"/>
            <a:ext cx="5293500" cy="419146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2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4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4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B9D8-DDE3-41F3-908A-CB9D4C2FC54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0DEE-3311-40BC-B225-5FC8A2D0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기초과정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기초과정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10250" y="1687348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모델링 정보 조회</a:t>
            </a:r>
            <a:endParaRPr lang="en-US" altLang="ko-KR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23196" y="1687348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sz="1200" b="1"/>
            </a:lvl1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모델링 정보 수정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8004241" y="1687348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테이블을 통한 모델 작성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13" y="2349316"/>
            <a:ext cx="280846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모델링에 입력된 정보의 종류 파악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매개변수의 이름을 사용하여 원하는 정보 조회 및 저장 </a:t>
            </a:r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96583" y="2349316"/>
            <a:ext cx="2808460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정보조회 단계에서 파악된 매개변수의 값을 다른 값으로 바꿔 보기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순차적으로 </a:t>
            </a:r>
            <a:r>
              <a:rPr lang="en-US" altLang="ko-KR" sz="1200" dirty="0"/>
              <a:t>2</a:t>
            </a:r>
            <a:r>
              <a:rPr lang="ko-KR" altLang="en-US" sz="1200" dirty="0"/>
              <a:t>가지 이상의 매개변수를 조작하기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5711" y="2349316"/>
            <a:ext cx="280846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부재 작성에 필요한 매개변수 파악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필요매개변수를</a:t>
            </a:r>
            <a:r>
              <a:rPr lang="ko-KR" altLang="en-US" sz="1200" dirty="0"/>
              <a:t> 미리 엑셀 테이블로 준비한 후 이를 </a:t>
            </a:r>
            <a:r>
              <a:rPr lang="ko-KR" altLang="en-US" sz="1200" dirty="0" err="1"/>
              <a:t>다이나모에서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읽어들여</a:t>
            </a:r>
            <a:r>
              <a:rPr lang="ko-KR" altLang="en-US" sz="1200" dirty="0"/>
              <a:t> 모델링 작성하기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42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5" y="266582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IV Dynamo </a:t>
            </a:r>
            <a:r>
              <a:rPr lang="ko-KR" altLang="en-US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활용과정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735696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활용과정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0250" y="1687348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모델링 정보 조회</a:t>
            </a:r>
            <a:endParaRPr lang="en-US" altLang="ko-KR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623196" y="1687348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28600" indent="-228600">
              <a:buAutoNum type="arabicPeriod"/>
              <a:defRPr sz="1200" b="1"/>
            </a:lvl1pPr>
          </a:lstStyle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모델링 정보 수정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8004241" y="1687348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테이블을 통한 모델 작성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EFA48-5CD6-B1F6-1C0E-2D4C8189BD31}"/>
              </a:ext>
            </a:extLst>
          </p:cNvPr>
          <p:cNvSpPr txBox="1"/>
          <p:nvPr/>
        </p:nvSpPr>
        <p:spPr>
          <a:xfrm>
            <a:off x="537413" y="2349316"/>
            <a:ext cx="2808460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패밀리의 종류에 따라 달라지는 재질 매개변수 접근법 </a:t>
            </a:r>
            <a:r>
              <a:rPr lang="en-US" altLang="ko-KR" sz="1200" dirty="0"/>
              <a:t>(Load Family, System Family)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단순 데이터가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레벨과 같이 매개변수의 값이 어떠한 </a:t>
            </a:r>
            <a:r>
              <a:rPr lang="en-US" altLang="ko-KR" sz="1200" dirty="0"/>
              <a:t>Revit </a:t>
            </a:r>
            <a:r>
              <a:rPr lang="ko-KR" altLang="en-US" sz="1200" dirty="0"/>
              <a:t>객체일때 상세 조회 방법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DA474-4040-F04C-2323-0D37EC9174A5}"/>
              </a:ext>
            </a:extLst>
          </p:cNvPr>
          <p:cNvSpPr txBox="1"/>
          <p:nvPr/>
        </p:nvSpPr>
        <p:spPr>
          <a:xfrm>
            <a:off x="3996583" y="2349316"/>
            <a:ext cx="280846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단순 데이터가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레벨과 같이 매개변수의 값이 어떠한 </a:t>
            </a:r>
            <a:r>
              <a:rPr lang="en-US" altLang="ko-KR" sz="1200" dirty="0"/>
              <a:t>Revit </a:t>
            </a:r>
            <a:r>
              <a:rPr lang="ko-KR" altLang="en-US" sz="1200" dirty="0"/>
              <a:t>객체일때 제어 방법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동시에 </a:t>
            </a:r>
            <a:r>
              <a:rPr lang="en-US" altLang="ko-KR" sz="1200" dirty="0"/>
              <a:t>2</a:t>
            </a:r>
            <a:r>
              <a:rPr lang="ko-KR" altLang="en-US" sz="1200" dirty="0"/>
              <a:t>가지 이상의 매개변수를 조작하기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EB511-81D4-313E-2870-B8B1B13EBFD1}"/>
              </a:ext>
            </a:extLst>
          </p:cNvPr>
          <p:cNvSpPr txBox="1"/>
          <p:nvPr/>
        </p:nvSpPr>
        <p:spPr>
          <a:xfrm>
            <a:off x="7635711" y="2349316"/>
            <a:ext cx="2808460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다이나모에서</a:t>
            </a:r>
            <a:r>
              <a:rPr lang="ko-KR" altLang="en-US" sz="1200" dirty="0"/>
              <a:t> 외부 데이터 </a:t>
            </a:r>
            <a:r>
              <a:rPr lang="ko-KR" altLang="en-US" sz="1200" dirty="0" err="1"/>
              <a:t>읽어들이는</a:t>
            </a:r>
            <a:r>
              <a:rPr lang="ko-KR" altLang="en-US" sz="1200" dirty="0"/>
              <a:t> 방식</a:t>
            </a:r>
            <a:r>
              <a:rPr lang="en-US" altLang="ko-KR" sz="1200" dirty="0"/>
              <a:t>(txt,</a:t>
            </a:r>
            <a:r>
              <a:rPr lang="ko-KR" altLang="en-US" sz="1200" dirty="0"/>
              <a:t> </a:t>
            </a:r>
            <a:r>
              <a:rPr lang="en-US" altLang="ko-KR" sz="1200" dirty="0"/>
              <a:t>csv, excel)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읽어들인</a:t>
            </a:r>
            <a:r>
              <a:rPr lang="ko-KR" altLang="en-US" sz="1200" dirty="0"/>
              <a:t> 데이터를 </a:t>
            </a:r>
            <a:r>
              <a:rPr lang="en-US" altLang="ko-KR" sz="1200" dirty="0"/>
              <a:t>Set</a:t>
            </a:r>
            <a:r>
              <a:rPr lang="ko-KR" altLang="en-US" sz="1200" dirty="0"/>
              <a:t>로 관리하기</a:t>
            </a:r>
            <a:r>
              <a:rPr lang="en-US" altLang="ko-KR" sz="1200" dirty="0"/>
              <a:t>(Building List </a:t>
            </a:r>
            <a:r>
              <a:rPr lang="ko-KR" altLang="en-US" sz="1200" dirty="0"/>
              <a:t>포맷의 사례에서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2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155</Words>
  <Application>Microsoft Office PowerPoint</Application>
  <PresentationFormat>와이드스크린</PresentationFormat>
  <Paragraphs>35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샤크라노바아이</cp:lastModifiedBy>
  <cp:revision>9</cp:revision>
  <dcterms:created xsi:type="dcterms:W3CDTF">2022-05-23T07:37:39Z</dcterms:created>
  <dcterms:modified xsi:type="dcterms:W3CDTF">2022-05-23T13:57:32Z</dcterms:modified>
</cp:coreProperties>
</file>