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5FD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48D50-29C1-BB79-66D3-A0CFB0434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FE6A27-E44E-A6AE-15A5-F3F4E9A4E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62776-B53B-B26B-173C-89601781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C3182-52F8-96D3-5F3F-661495DE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16FE7E-0A2F-E4EE-B367-99848B96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3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B9276-A96C-F4CD-2005-1F366E6D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6D803D-3BB9-66F6-6F4B-578A4151F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88912-4D4F-7B7E-919B-34B05228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C6FFC-CCE5-1156-C48E-EE430C1E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68A5C-3E73-ADBB-B822-EBCEA2B7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16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5F467F-600F-F38B-FA4A-C7B3B12CC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B31DF6-EA46-E851-D133-96CFFB10E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DD3BD-626F-6194-5FE1-1A4B99DC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1D9A8-57EF-F7EE-A7EB-45E4DE8D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EB4D3-0E6D-27F6-4107-19B502F4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D69C3-E253-B974-4190-E6D8A21C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1BD51-30E1-EF47-7893-F4C347292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30545A-6033-D513-6C29-6B033E3E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CA391-3BAB-E2A7-B2DD-6CF0B0C1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8E90F-74A4-1AB8-A7F9-CA925AA5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66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36E9E-7054-ED5C-5603-728CA4C3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1E12C1-0846-D8AC-666C-4DBCC6A43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65588-68CE-1F46-9C22-22F28CC1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01A61-1A47-2C6A-7D37-0A3B15C7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C30DA-E4BB-2614-A3CB-FA0925A7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3F02C-2B04-0C82-8F60-8AA0BA58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63CB4-5959-D795-01EA-DDA9C4CD4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4EC90A-F7A3-ABDB-ADAF-E1A9A5841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E0F143-6897-007E-8AAE-433C0854E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B293FC-6E0E-D7A2-7BE0-937B5FEF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13D957-5307-CAC7-9DC9-79408C7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88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BD0DF-54EE-033D-8EB7-0C68500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078941-B9F9-E23C-8E8E-C22ACC853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74E725-8BB5-1F8D-B54A-CF7E7F676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71EE24-F835-E6B8-8930-1CAB7F08D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0B6ED0-8FD5-5FCD-8AC1-5196A0148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845BAD-3351-0DAA-E3D1-6E111931E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D71099-FF5F-3BF0-27B7-7D551A7B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B802D6-E3C5-52DF-0A1B-15F86070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21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273EF-1B76-5F5D-7ADC-31257833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FC9E2E-EF1E-DA40-57CB-52376033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8765B6-EEED-2523-6633-5D7F3514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EA0022-ABD4-B725-B1A2-720A2512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68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951F63-C23C-3572-E700-AF8C76C6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F65924-F9B2-D9D7-8B70-87858AD1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848AF3-4D4F-0116-1FF9-2BE3757F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1D688-7128-1933-C49C-189781F1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C96F0-CE52-E497-79D4-36EBD5F80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16B596-3E08-3580-F13B-957D15541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BE9CE4-BBE3-1419-8899-4465D8BD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78957C-29DC-0136-B164-74EC0820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84E425-242B-AC14-861E-1BF96772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6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FA9A9-7692-1945-0AF3-BFEF3E11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DBA4FD-45A6-B705-82EA-390165DF8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720858-61ED-FB84-6CAA-3C842AEF1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929B74-5924-2CBB-307A-029C580E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AA9C70-16B1-1D48-F0EB-5ADFB350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A665FB-21EE-1EEA-B6FA-FA9603BD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3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99E73D-2BAF-FBBF-2969-74CBA198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AE7B36-A1F7-B5C3-1110-A31C9E13F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3E01D-A459-AE1D-8D92-43EFDE1B3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A5F888-23C1-4C2D-8DA0-CBACC41D9E90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2E4B9-2585-A706-87A8-CDD679FFC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8DDD7-AC41-7C92-1B54-0E92E4157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41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997248-909B-A7FF-40DA-6330C265B469}"/>
              </a:ext>
            </a:extLst>
          </p:cNvPr>
          <p:cNvSpPr/>
          <p:nvPr/>
        </p:nvSpPr>
        <p:spPr>
          <a:xfrm>
            <a:off x="2580119" y="341455"/>
            <a:ext cx="5448300" cy="5448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FB72C4F-F91A-B668-7EB7-480AE253AA65}"/>
              </a:ext>
            </a:extLst>
          </p:cNvPr>
          <p:cNvSpPr/>
          <p:nvPr/>
        </p:nvSpPr>
        <p:spPr>
          <a:xfrm>
            <a:off x="3362903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5A4A9C-1EE9-7C9C-C278-BDD062DA5FEF}"/>
              </a:ext>
            </a:extLst>
          </p:cNvPr>
          <p:cNvSpPr/>
          <p:nvPr/>
        </p:nvSpPr>
        <p:spPr>
          <a:xfrm>
            <a:off x="4010025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086255-B263-CC42-61F6-9698DC1FF8BC}"/>
              </a:ext>
            </a:extLst>
          </p:cNvPr>
          <p:cNvSpPr/>
          <p:nvPr/>
        </p:nvSpPr>
        <p:spPr>
          <a:xfrm>
            <a:off x="4657147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E061F0A-46EE-07C9-B0BE-28D416DA4290}"/>
              </a:ext>
            </a:extLst>
          </p:cNvPr>
          <p:cNvSpPr/>
          <p:nvPr/>
        </p:nvSpPr>
        <p:spPr>
          <a:xfrm>
            <a:off x="5304269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C370A5C-0F21-6099-CD61-7768BE9E6092}"/>
              </a:ext>
            </a:extLst>
          </p:cNvPr>
          <p:cNvSpPr/>
          <p:nvPr/>
        </p:nvSpPr>
        <p:spPr>
          <a:xfrm>
            <a:off x="5951391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1155480-9C1A-EAA9-8C99-AECEBADE8200}"/>
              </a:ext>
            </a:extLst>
          </p:cNvPr>
          <p:cNvSpPr/>
          <p:nvPr/>
        </p:nvSpPr>
        <p:spPr>
          <a:xfrm>
            <a:off x="6598513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7C11A48-72DB-D78C-FB37-23D4324EF4B2}"/>
              </a:ext>
            </a:extLst>
          </p:cNvPr>
          <p:cNvSpPr/>
          <p:nvPr/>
        </p:nvSpPr>
        <p:spPr>
          <a:xfrm>
            <a:off x="3362903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38BD6DD-3C57-D995-2A03-83C787995F16}"/>
              </a:ext>
            </a:extLst>
          </p:cNvPr>
          <p:cNvSpPr/>
          <p:nvPr/>
        </p:nvSpPr>
        <p:spPr>
          <a:xfrm>
            <a:off x="4010025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7B377F-38CF-7F6F-2761-0EF5C1AA8946}"/>
              </a:ext>
            </a:extLst>
          </p:cNvPr>
          <p:cNvSpPr/>
          <p:nvPr/>
        </p:nvSpPr>
        <p:spPr>
          <a:xfrm>
            <a:off x="4657147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2B1B499-2F27-7BA5-A226-93F534FD72FF}"/>
              </a:ext>
            </a:extLst>
          </p:cNvPr>
          <p:cNvSpPr/>
          <p:nvPr/>
        </p:nvSpPr>
        <p:spPr>
          <a:xfrm>
            <a:off x="5304269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E817538-467D-BB9E-0A4F-C8FE3B2DB2A2}"/>
              </a:ext>
            </a:extLst>
          </p:cNvPr>
          <p:cNvSpPr/>
          <p:nvPr/>
        </p:nvSpPr>
        <p:spPr>
          <a:xfrm>
            <a:off x="5951391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2FDACD3-D385-8659-DBF9-E2F614DD3571}"/>
              </a:ext>
            </a:extLst>
          </p:cNvPr>
          <p:cNvSpPr/>
          <p:nvPr/>
        </p:nvSpPr>
        <p:spPr>
          <a:xfrm>
            <a:off x="6598513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CBEDF2D-F349-2A57-CF09-C6052B2263F9}"/>
              </a:ext>
            </a:extLst>
          </p:cNvPr>
          <p:cNvSpPr/>
          <p:nvPr/>
        </p:nvSpPr>
        <p:spPr>
          <a:xfrm>
            <a:off x="3362903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55BE918-2BF9-FBD8-D10B-32C754B03DC3}"/>
              </a:ext>
            </a:extLst>
          </p:cNvPr>
          <p:cNvSpPr/>
          <p:nvPr/>
        </p:nvSpPr>
        <p:spPr>
          <a:xfrm>
            <a:off x="4010025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11947FE-A567-AFF5-7A73-411014E4991E}"/>
              </a:ext>
            </a:extLst>
          </p:cNvPr>
          <p:cNvSpPr/>
          <p:nvPr/>
        </p:nvSpPr>
        <p:spPr>
          <a:xfrm>
            <a:off x="4657147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A970AD5-0C58-185E-D1FF-83C9E3ECD18D}"/>
              </a:ext>
            </a:extLst>
          </p:cNvPr>
          <p:cNvSpPr/>
          <p:nvPr/>
        </p:nvSpPr>
        <p:spPr>
          <a:xfrm>
            <a:off x="5304269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A273ACC-BCE4-84C2-8792-A730BFD06D44}"/>
              </a:ext>
            </a:extLst>
          </p:cNvPr>
          <p:cNvSpPr/>
          <p:nvPr/>
        </p:nvSpPr>
        <p:spPr>
          <a:xfrm>
            <a:off x="5951391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B377234-5BD8-6FDA-1438-A69A66185546}"/>
              </a:ext>
            </a:extLst>
          </p:cNvPr>
          <p:cNvSpPr/>
          <p:nvPr/>
        </p:nvSpPr>
        <p:spPr>
          <a:xfrm>
            <a:off x="6598513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E096129-BD03-7A59-7985-CD8E80369445}"/>
              </a:ext>
            </a:extLst>
          </p:cNvPr>
          <p:cNvSpPr/>
          <p:nvPr/>
        </p:nvSpPr>
        <p:spPr>
          <a:xfrm>
            <a:off x="3362903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B2D61A9-DD26-CFD9-FD42-FA8C925B4B55}"/>
              </a:ext>
            </a:extLst>
          </p:cNvPr>
          <p:cNvSpPr/>
          <p:nvPr/>
        </p:nvSpPr>
        <p:spPr>
          <a:xfrm>
            <a:off x="4010025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945B022-0BD4-74C9-CEEA-32AC40F44ABE}"/>
              </a:ext>
            </a:extLst>
          </p:cNvPr>
          <p:cNvSpPr/>
          <p:nvPr/>
        </p:nvSpPr>
        <p:spPr>
          <a:xfrm>
            <a:off x="4657147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F3669B5-B393-C240-0968-6B30E15A3CC2}"/>
              </a:ext>
            </a:extLst>
          </p:cNvPr>
          <p:cNvSpPr/>
          <p:nvPr/>
        </p:nvSpPr>
        <p:spPr>
          <a:xfrm>
            <a:off x="5304269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51C242F-59D3-0F94-6EDB-8FB7F980D378}"/>
              </a:ext>
            </a:extLst>
          </p:cNvPr>
          <p:cNvSpPr/>
          <p:nvPr/>
        </p:nvSpPr>
        <p:spPr>
          <a:xfrm>
            <a:off x="5951391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0A152D3-1B5C-052C-30DF-1D5AABF45284}"/>
              </a:ext>
            </a:extLst>
          </p:cNvPr>
          <p:cNvSpPr/>
          <p:nvPr/>
        </p:nvSpPr>
        <p:spPr>
          <a:xfrm>
            <a:off x="6598513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77FDAD0-8D99-8740-BEFC-C691C6A2864A}"/>
              </a:ext>
            </a:extLst>
          </p:cNvPr>
          <p:cNvSpPr/>
          <p:nvPr/>
        </p:nvSpPr>
        <p:spPr>
          <a:xfrm>
            <a:off x="3362903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C822E43-98EA-5030-82A8-91E0931FEEAE}"/>
              </a:ext>
            </a:extLst>
          </p:cNvPr>
          <p:cNvSpPr/>
          <p:nvPr/>
        </p:nvSpPr>
        <p:spPr>
          <a:xfrm>
            <a:off x="4010025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F94FC25-10E0-3DCF-720C-A86DD830B149}"/>
              </a:ext>
            </a:extLst>
          </p:cNvPr>
          <p:cNvSpPr/>
          <p:nvPr/>
        </p:nvSpPr>
        <p:spPr>
          <a:xfrm>
            <a:off x="4657147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F406266-FD9C-F55A-8A35-5FBD052F5823}"/>
              </a:ext>
            </a:extLst>
          </p:cNvPr>
          <p:cNvSpPr/>
          <p:nvPr/>
        </p:nvSpPr>
        <p:spPr>
          <a:xfrm>
            <a:off x="5304269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35E38C5-075C-145C-5D37-D752474D258D}"/>
              </a:ext>
            </a:extLst>
          </p:cNvPr>
          <p:cNvSpPr/>
          <p:nvPr/>
        </p:nvSpPr>
        <p:spPr>
          <a:xfrm>
            <a:off x="5951391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0435DD9-2F88-3D82-CA09-665517D95326}"/>
              </a:ext>
            </a:extLst>
          </p:cNvPr>
          <p:cNvSpPr/>
          <p:nvPr/>
        </p:nvSpPr>
        <p:spPr>
          <a:xfrm>
            <a:off x="6598513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98C0AD5-D9C0-2D79-41A0-F514B84AF7CA}"/>
              </a:ext>
            </a:extLst>
          </p:cNvPr>
          <p:cNvSpPr/>
          <p:nvPr/>
        </p:nvSpPr>
        <p:spPr>
          <a:xfrm>
            <a:off x="3362903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8B1288F-2184-19C8-5E99-3B152F025329}"/>
              </a:ext>
            </a:extLst>
          </p:cNvPr>
          <p:cNvSpPr/>
          <p:nvPr/>
        </p:nvSpPr>
        <p:spPr>
          <a:xfrm>
            <a:off x="4010025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2794A19-6A4C-AEC4-E726-02C7AFCA0537}"/>
              </a:ext>
            </a:extLst>
          </p:cNvPr>
          <p:cNvSpPr/>
          <p:nvPr/>
        </p:nvSpPr>
        <p:spPr>
          <a:xfrm>
            <a:off x="4657147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6D499DC-35EA-C015-0E00-1D17EEC280D9}"/>
              </a:ext>
            </a:extLst>
          </p:cNvPr>
          <p:cNvSpPr/>
          <p:nvPr/>
        </p:nvSpPr>
        <p:spPr>
          <a:xfrm>
            <a:off x="5304269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3DC47DD-4713-4B12-527B-623C40790561}"/>
              </a:ext>
            </a:extLst>
          </p:cNvPr>
          <p:cNvSpPr/>
          <p:nvPr/>
        </p:nvSpPr>
        <p:spPr>
          <a:xfrm>
            <a:off x="5951391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E3B2E4C-B445-E9FE-FCC7-7CA2F132BB7D}"/>
              </a:ext>
            </a:extLst>
          </p:cNvPr>
          <p:cNvSpPr/>
          <p:nvPr/>
        </p:nvSpPr>
        <p:spPr>
          <a:xfrm>
            <a:off x="6598513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94840D8-2ADA-CFBB-7023-A431C9250673}"/>
              </a:ext>
            </a:extLst>
          </p:cNvPr>
          <p:cNvSpPr/>
          <p:nvPr/>
        </p:nvSpPr>
        <p:spPr>
          <a:xfrm>
            <a:off x="7245635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FF04F5C-FDF4-8DDA-1070-8182D7EA20FE}"/>
              </a:ext>
            </a:extLst>
          </p:cNvPr>
          <p:cNvSpPr/>
          <p:nvPr/>
        </p:nvSpPr>
        <p:spPr>
          <a:xfrm>
            <a:off x="7245635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947E361-3E7C-6166-6D8C-FA3E3C69C99C}"/>
              </a:ext>
            </a:extLst>
          </p:cNvPr>
          <p:cNvSpPr/>
          <p:nvPr/>
        </p:nvSpPr>
        <p:spPr>
          <a:xfrm>
            <a:off x="7245635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9321382-4509-E0F2-E07B-87C832911394}"/>
              </a:ext>
            </a:extLst>
          </p:cNvPr>
          <p:cNvSpPr/>
          <p:nvPr/>
        </p:nvSpPr>
        <p:spPr>
          <a:xfrm>
            <a:off x="7245635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7BC5C75-689C-218F-958B-35D6403211B5}"/>
              </a:ext>
            </a:extLst>
          </p:cNvPr>
          <p:cNvSpPr/>
          <p:nvPr/>
        </p:nvSpPr>
        <p:spPr>
          <a:xfrm>
            <a:off x="7245635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505ED9E-35D9-DC1B-CABA-445D0B617663}"/>
              </a:ext>
            </a:extLst>
          </p:cNvPr>
          <p:cNvSpPr/>
          <p:nvPr/>
        </p:nvSpPr>
        <p:spPr>
          <a:xfrm>
            <a:off x="7245635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5517CAE-8DF4-A1AE-75B5-A4252EF5281C}"/>
              </a:ext>
            </a:extLst>
          </p:cNvPr>
          <p:cNvSpPr/>
          <p:nvPr/>
        </p:nvSpPr>
        <p:spPr>
          <a:xfrm>
            <a:off x="2715781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A5AD6E7-6ACA-4A9C-911C-9AF358B64C88}"/>
              </a:ext>
            </a:extLst>
          </p:cNvPr>
          <p:cNvSpPr/>
          <p:nvPr/>
        </p:nvSpPr>
        <p:spPr>
          <a:xfrm>
            <a:off x="2715781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30A04D5-E7FF-1172-064F-97E3F7D5981D}"/>
              </a:ext>
            </a:extLst>
          </p:cNvPr>
          <p:cNvSpPr/>
          <p:nvPr/>
        </p:nvSpPr>
        <p:spPr>
          <a:xfrm>
            <a:off x="2715781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662AAD8-EA8D-471B-254F-62C2748C03BF}"/>
              </a:ext>
            </a:extLst>
          </p:cNvPr>
          <p:cNvSpPr/>
          <p:nvPr/>
        </p:nvSpPr>
        <p:spPr>
          <a:xfrm>
            <a:off x="2715781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E822160-1E23-C08A-4B66-5977083AF835}"/>
              </a:ext>
            </a:extLst>
          </p:cNvPr>
          <p:cNvSpPr/>
          <p:nvPr/>
        </p:nvSpPr>
        <p:spPr>
          <a:xfrm>
            <a:off x="2715781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A00A2FC-E233-DB7C-AE26-5B5150484CD3}"/>
              </a:ext>
            </a:extLst>
          </p:cNvPr>
          <p:cNvSpPr/>
          <p:nvPr/>
        </p:nvSpPr>
        <p:spPr>
          <a:xfrm>
            <a:off x="2715781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2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BCDE2-2D9B-B490-AE15-1092FAA4E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>
            <a:extLst>
              <a:ext uri="{FF2B5EF4-FFF2-40B4-BE49-F238E27FC236}">
                <a16:creationId xmlns:a16="http://schemas.microsoft.com/office/drawing/2014/main" id="{DB0EADFF-2DF5-8286-5681-3A940F29DCB8}"/>
              </a:ext>
            </a:extLst>
          </p:cNvPr>
          <p:cNvGrpSpPr/>
          <p:nvPr/>
        </p:nvGrpSpPr>
        <p:grpSpPr>
          <a:xfrm>
            <a:off x="4277492" y="1526123"/>
            <a:ext cx="2373366" cy="3020488"/>
            <a:chOff x="4154634" y="1487634"/>
            <a:chExt cx="2373366" cy="302048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DEE9B0F1-1613-185B-DB43-1416CDA970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60151C3-8CC8-82B9-19EF-CD79CF88F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58CA9775-A9E0-5B7E-DD5E-09F2F897F8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5A75667A-EC4C-DCA2-770C-3700A894C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30C7A626-A537-DE67-D6E3-C6F1419D30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A920A95-511C-FFB8-9143-08C539E36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96E2E2-14F1-3385-2E1F-93CC22E35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EC0742C8-B951-185C-B5A1-0AC24C42D6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52D0FB6-CCC6-85A4-AA32-2395E6CC38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EC5FD157-56FF-9FE9-F44B-55BAA0630D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D595292-4CCE-1183-592B-460F756D69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C440BAE-0D2D-70D3-7FB0-D53B8817A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3D24CE6-89EC-5A67-9C34-F7E92E53C6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F6AB1A3-A383-1CA5-4DFD-A2262386E0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4E7F39B-E060-251D-99AC-E22913822F0F}"/>
              </a:ext>
            </a:extLst>
          </p:cNvPr>
          <p:cNvGrpSpPr/>
          <p:nvPr/>
        </p:nvGrpSpPr>
        <p:grpSpPr>
          <a:xfrm>
            <a:off x="4233620" y="1497159"/>
            <a:ext cx="2373366" cy="3020488"/>
            <a:chOff x="4154634" y="1487634"/>
            <a:chExt cx="2373366" cy="302048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30B7458-D568-7098-ACAA-753375891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53D76A2B-2179-1A1D-61F6-7681B2477E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5CB0D49-2AA4-49BF-C3FC-5B5D8A1809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202CA8A-9ED9-9413-9D22-85BA7A4504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D620AC9-3DFE-1CBF-2A17-5E0DFE45AD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ED61A491-BA19-934B-3A9F-A842F5E8B0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9417F55-D6B0-281F-66AF-7FA140175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4926738-8786-7F28-8688-29F7A47F0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6A74252-7E17-D498-A067-547245FF9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5B9C68F-1DDC-EEFD-9793-C6A1A7E8F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FD970E3-CFD2-056D-8D4E-DA192C88B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EA65376F-C76B-38CB-F8C3-AF9BBEECCA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0E192F2-C774-6846-0550-7300CA500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A8F5789-9615-772D-32CC-CA190E95EC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39B17A-CCA1-18A2-D4B1-4C6438BF8D9E}"/>
              </a:ext>
            </a:extLst>
          </p:cNvPr>
          <p:cNvSpPr/>
          <p:nvPr/>
        </p:nvSpPr>
        <p:spPr>
          <a:xfrm>
            <a:off x="3488273" y="1182934"/>
            <a:ext cx="3648938" cy="364893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397F50-8735-282D-52CC-67D806C1AB16}"/>
              </a:ext>
            </a:extLst>
          </p:cNvPr>
          <p:cNvGrpSpPr/>
          <p:nvPr/>
        </p:nvGrpSpPr>
        <p:grpSpPr>
          <a:xfrm>
            <a:off x="4154634" y="1459059"/>
            <a:ext cx="2373366" cy="3020488"/>
            <a:chOff x="4154634" y="1487634"/>
            <a:chExt cx="2373366" cy="302048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09743F1-8C67-D8FE-1308-6C02C2B755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40CA0B7-06D5-692A-F18B-311AE3FE40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BE03442-5F51-B199-5A9B-9142C2180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EA48576-26B8-5291-FED1-1C78329BD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1C4FDFD-E351-A942-B571-E680E6AD1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689A456-1A7A-7B2A-5986-84BB1313A1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C12A3E0-9F1D-A206-9D5E-98D9F1242D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BE82690-67F7-E6CB-2B1A-82FAA51FFE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FB6E53E-037B-4561-2BC1-CC433D080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0024292-33B4-76A1-8A2D-0CA1F07B5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E6D6585-7C33-0395-DFA9-892A55A667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CBF0C1A-DD31-4E37-AE2B-F8CA02726B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AD75F8C-39BA-11F8-4474-D014C869FE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9E165CA-C4F9-F8D8-3C8E-95D7743D8C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41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BCDE2-2D9B-B490-AE15-1092FAA4E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B39B17A-CCA1-18A2-D4B1-4C6438BF8D9E}"/>
              </a:ext>
            </a:extLst>
          </p:cNvPr>
          <p:cNvSpPr/>
          <p:nvPr/>
        </p:nvSpPr>
        <p:spPr>
          <a:xfrm>
            <a:off x="68557" y="1104900"/>
            <a:ext cx="3805006" cy="380500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B0EADFF-2DF5-8286-5681-3A940F29DCB8}"/>
              </a:ext>
            </a:extLst>
          </p:cNvPr>
          <p:cNvGrpSpPr/>
          <p:nvPr/>
        </p:nvGrpSpPr>
        <p:grpSpPr>
          <a:xfrm>
            <a:off x="891938" y="1339087"/>
            <a:ext cx="2373366" cy="3020488"/>
            <a:chOff x="4154634" y="1487634"/>
            <a:chExt cx="2373366" cy="302048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DEE9B0F1-1613-185B-DB43-1416CDA970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60151C3-8CC8-82B9-19EF-CD79CF88F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58CA9775-A9E0-5B7E-DD5E-09F2F897F8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5A75667A-EC4C-DCA2-770C-3700A894C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30C7A626-A537-DE67-D6E3-C6F1419D30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A920A95-511C-FFB8-9143-08C539E36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96E2E2-14F1-3385-2E1F-93CC22E35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EC0742C8-B951-185C-B5A1-0AC24C42D6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52D0FB6-CCC6-85A4-AA32-2395E6CC38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EC5FD157-56FF-9FE9-F44B-55BAA0630D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D595292-4CCE-1183-592B-460F756D69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C440BAE-0D2D-70D3-7FB0-D53B8817A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3D24CE6-89EC-5A67-9C34-F7E92E53C6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F6AB1A3-A383-1CA5-4DFD-A2262386E0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4E7F39B-E060-251D-99AC-E22913822F0F}"/>
              </a:ext>
            </a:extLst>
          </p:cNvPr>
          <p:cNvGrpSpPr/>
          <p:nvPr/>
        </p:nvGrpSpPr>
        <p:grpSpPr>
          <a:xfrm>
            <a:off x="848066" y="1310123"/>
            <a:ext cx="2373366" cy="3020488"/>
            <a:chOff x="4154634" y="1487634"/>
            <a:chExt cx="2373366" cy="302048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30B7458-D568-7098-ACAA-753375891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53D76A2B-2179-1A1D-61F6-7681B2477E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5CB0D49-2AA4-49BF-C3FC-5B5D8A1809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202CA8A-9ED9-9413-9D22-85BA7A4504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D620AC9-3DFE-1CBF-2A17-5E0DFE45AD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ED61A491-BA19-934B-3A9F-A842F5E8B0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9417F55-D6B0-281F-66AF-7FA140175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4926738-8786-7F28-8688-29F7A47F0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6A74252-7E17-D498-A067-547245FF9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5B9C68F-1DDC-EEFD-9793-C6A1A7E8F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FD970E3-CFD2-056D-8D4E-DA192C88B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EA65376F-C76B-38CB-F8C3-AF9BBEECCA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0E192F2-C774-6846-0550-7300CA500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A8F5789-9615-772D-32CC-CA190E95EC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397F50-8735-282D-52CC-67D806C1AB16}"/>
              </a:ext>
            </a:extLst>
          </p:cNvPr>
          <p:cNvGrpSpPr/>
          <p:nvPr/>
        </p:nvGrpSpPr>
        <p:grpSpPr>
          <a:xfrm>
            <a:off x="769080" y="1272023"/>
            <a:ext cx="2373366" cy="3020488"/>
            <a:chOff x="4154634" y="1487634"/>
            <a:chExt cx="2373366" cy="302048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09743F1-8C67-D8FE-1308-6C02C2B755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40CA0B7-06D5-692A-F18B-311AE3FE40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BE03442-5F51-B199-5A9B-9142C2180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EA48576-26B8-5291-FED1-1C78329BD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1C4FDFD-E351-A942-B571-E680E6AD1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689A456-1A7A-7B2A-5986-84BB1313A1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C12A3E0-9F1D-A206-9D5E-98D9F1242D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BE82690-67F7-E6CB-2B1A-82FAA51FFE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FB6E53E-037B-4561-2BC1-CC433D080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0024292-33B4-76A1-8A2D-0CA1F07B5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E6D6585-7C33-0395-DFA9-892A55A667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CBF0C1A-DD31-4E37-AE2B-F8CA02726B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AD75F8C-39BA-11F8-4474-D014C869FE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9E165CA-C4F9-F8D8-3C8E-95D7743D8C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F8C10C-E1B3-4674-EAD3-E71FC3F45F17}"/>
              </a:ext>
            </a:extLst>
          </p:cNvPr>
          <p:cNvSpPr/>
          <p:nvPr/>
        </p:nvSpPr>
        <p:spPr>
          <a:xfrm>
            <a:off x="1589606" y="3270260"/>
            <a:ext cx="65594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Note</a:t>
            </a:r>
            <a:endParaRPr lang="en-US" altLang="ko-KR" b="1" cap="none" spc="0" dirty="0">
              <a:ln w="13462">
                <a:noFill/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AF150A-4CA3-4BEB-7D2C-E222EF77BCA8}"/>
              </a:ext>
            </a:extLst>
          </p:cNvPr>
          <p:cNvSpPr/>
          <p:nvPr/>
        </p:nvSpPr>
        <p:spPr>
          <a:xfrm>
            <a:off x="1635294" y="1994098"/>
            <a:ext cx="564577" cy="369332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BIM</a:t>
            </a:r>
            <a:endParaRPr lang="en-US" altLang="ko-KR" b="1" cap="none" spc="0" dirty="0">
              <a:ln w="13462">
                <a:noFill/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66B41-AA65-A916-3277-6B12ABEE2A8A}"/>
              </a:ext>
            </a:extLst>
          </p:cNvPr>
          <p:cNvSpPr txBox="1"/>
          <p:nvPr/>
        </p:nvSpPr>
        <p:spPr>
          <a:xfrm>
            <a:off x="413792" y="4385948"/>
            <a:ext cx="3026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50" charset="-127"/>
                <a:ea typeface="리디바탕" panose="020B0600000101010101" pitchFamily="50" charset="-127"/>
              </a:rPr>
              <a:t>HEC’s Plant Architecture Department</a:t>
            </a:r>
          </a:p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50" charset="-127"/>
                <a:ea typeface="리디바탕" panose="020B0600000101010101" pitchFamily="50" charset="-127"/>
              </a:rPr>
              <a:t>BIM Info Management Docs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C7D3D4DD-BD03-0F55-D093-412170309204}"/>
              </a:ext>
            </a:extLst>
          </p:cNvPr>
          <p:cNvSpPr/>
          <p:nvPr/>
        </p:nvSpPr>
        <p:spPr>
          <a:xfrm>
            <a:off x="8133498" y="1104900"/>
            <a:ext cx="3805006" cy="380500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8DDA2123-BD3E-59FB-EBF7-99C4B02BCCDE}"/>
              </a:ext>
            </a:extLst>
          </p:cNvPr>
          <p:cNvGrpSpPr/>
          <p:nvPr/>
        </p:nvGrpSpPr>
        <p:grpSpPr>
          <a:xfrm>
            <a:off x="8956879" y="1526123"/>
            <a:ext cx="2373366" cy="3020488"/>
            <a:chOff x="4154634" y="1487634"/>
            <a:chExt cx="2373366" cy="302048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217D9F5F-CA09-748F-4B5D-651A1361A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C5EC9160-1F9F-54EA-DDB7-8C8EB2CBB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8A488FAF-89D0-EDBA-1935-AB5C565D5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D7AB21DE-A105-5FE8-02B1-BD0F12AB22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E09D7034-341C-021D-D602-B9E72E394E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B134B176-45B4-72A3-E348-0DB1405FEB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9A0145C-E263-76A7-6C33-EFE749A43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245D70EE-5301-44DF-01E6-F7CE11E80A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011B065C-F2F9-0BCD-E73B-60F5720D0C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209B0B31-A320-AB33-1642-AD0662E868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3828EECE-9DFD-7618-9E52-3EECACCB1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EE25D807-34EF-CF1E-2C58-FFB320E218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917255F0-9E8A-6416-60BB-586136399C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D130F4CD-8122-4E10-6BEA-629BE27DD8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50655F2F-8CCD-D5AC-C77C-81F7CD20A1AF}"/>
              </a:ext>
            </a:extLst>
          </p:cNvPr>
          <p:cNvGrpSpPr/>
          <p:nvPr/>
        </p:nvGrpSpPr>
        <p:grpSpPr>
          <a:xfrm>
            <a:off x="8913007" y="1497159"/>
            <a:ext cx="2373366" cy="3020488"/>
            <a:chOff x="4154634" y="1487634"/>
            <a:chExt cx="2373366" cy="302048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D86E47A8-722A-94A0-C4DB-3D4CF410A7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E99C59BF-99B5-9F86-FE8A-E2B45C3241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CA275EB5-4EE5-21AA-78CC-9F35BFFF38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4F25C3E9-E220-8D14-3DA0-4299AA9E9D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60226521-C92F-D5CE-7F00-8B6158F7A0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DA7E2CB5-834F-4747-C110-ABAF29EE88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D799ABF8-FC82-EB18-9D9D-87ACA9B729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8BA0F420-2473-4068-904B-993CAEB71E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C75FB512-8F80-626E-9669-F7264642E5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717205D0-827A-31D4-D42F-27676E6CB5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747DD865-F34E-B35C-D142-A15BA26EE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3846DFC6-2B50-53CA-0B5A-2F5B75595D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9C8A4933-892A-E6E7-786D-AC35D5274E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41A8E9D2-053B-E946-BC0F-C0D8410C3E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FA3D0AA8-B0A2-E6B1-DAC4-E15A95364196}"/>
              </a:ext>
            </a:extLst>
          </p:cNvPr>
          <p:cNvGrpSpPr/>
          <p:nvPr/>
        </p:nvGrpSpPr>
        <p:grpSpPr>
          <a:xfrm>
            <a:off x="8834021" y="1459059"/>
            <a:ext cx="2373366" cy="3020488"/>
            <a:chOff x="4154634" y="1487634"/>
            <a:chExt cx="2373366" cy="3020488"/>
          </a:xfrm>
        </p:grpSpPr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43B5954B-A4A9-2CB1-22FF-9237FD5F1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ECD59464-34B3-E447-5F04-A6A3FA4EF6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6217F400-C8E5-D495-B335-39A1BC5C2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A0DFA984-CAA5-BABE-3DD3-C5A229C81C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627D20F3-AAF6-937A-6C71-D213F14C61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D263044A-E118-5D8C-CC98-C8021DD79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E6EEB6C2-6198-6A84-77B8-CCFCFDB428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8E3D65BD-A594-FF91-BCF0-D3318B5DF3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1B5A7CF5-CD9D-EEEF-4BCF-3983AC9FB6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76C884B7-73BA-9728-547D-DB560FA640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CFF5C4CD-0498-1449-6678-3814979A74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569D3066-3368-175D-C501-F05BD09B07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C4A5F23D-0E80-2C0D-60A8-20C3EB52E5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33880435-2ADB-7B78-C04E-38977F8335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65458EC3-95EC-8AF9-317B-005816780F49}"/>
              </a:ext>
            </a:extLst>
          </p:cNvPr>
          <p:cNvSpPr/>
          <p:nvPr/>
        </p:nvSpPr>
        <p:spPr>
          <a:xfrm>
            <a:off x="9654547" y="3457296"/>
            <a:ext cx="655949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Note</a:t>
            </a:r>
            <a:endParaRPr lang="en-US" altLang="ko-KR" b="1" cap="none" spc="0" dirty="0">
              <a:ln w="13462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4628E34F-11D4-8539-5E0A-C9E9CD5DB4A9}"/>
              </a:ext>
            </a:extLst>
          </p:cNvPr>
          <p:cNvSpPr/>
          <p:nvPr/>
        </p:nvSpPr>
        <p:spPr>
          <a:xfrm>
            <a:off x="9700235" y="2181134"/>
            <a:ext cx="564577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BIM</a:t>
            </a:r>
            <a:endParaRPr lang="en-US" altLang="ko-KR" b="1" cap="none" spc="0" dirty="0">
              <a:ln w="13462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5C1A4A-224B-DAC0-A37D-BA1568AD515D}"/>
              </a:ext>
            </a:extLst>
          </p:cNvPr>
          <p:cNvSpPr/>
          <p:nvPr/>
        </p:nvSpPr>
        <p:spPr>
          <a:xfrm>
            <a:off x="3924071" y="1104900"/>
            <a:ext cx="3805006" cy="380500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3924C43-13B8-506A-401C-675B02C294B3}"/>
              </a:ext>
            </a:extLst>
          </p:cNvPr>
          <p:cNvGrpSpPr/>
          <p:nvPr/>
        </p:nvGrpSpPr>
        <p:grpSpPr>
          <a:xfrm>
            <a:off x="4747452" y="1523248"/>
            <a:ext cx="2373366" cy="3020488"/>
            <a:chOff x="4154634" y="1487634"/>
            <a:chExt cx="2373366" cy="302048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81711CF-5828-F0C9-3F38-C44A152CC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A537F62-10AC-AE8E-08A8-F94649757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30EF776-4374-9765-1EF7-98CE84A8A5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4B4BBB4-877C-11AC-71C5-AA64B70BB7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ED22CE9-807A-574B-9A85-C404D5516F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3E770EB-3BF3-7A72-BC67-3ADAC04063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4119843-6F26-9AAB-2A94-A85CE3F423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320BE9C-C784-A79A-1971-FDE8D95AA4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2FF1089-0668-615B-E637-4DF9155C76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799FA19-1D43-BBFB-3349-67BE08E032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4D5EC16-8DB8-944A-A937-6C60D2E198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EADAA22-6E3A-EB8E-6496-F83D99764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683F8D3-7E58-8A43-864C-92A7EE68EB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62B9E82-A0BA-A27B-ED1A-432C9600BC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734E4F6-C57D-403B-16F4-4090ABC2E157}"/>
              </a:ext>
            </a:extLst>
          </p:cNvPr>
          <p:cNvGrpSpPr/>
          <p:nvPr/>
        </p:nvGrpSpPr>
        <p:grpSpPr>
          <a:xfrm>
            <a:off x="4703580" y="1494284"/>
            <a:ext cx="2373366" cy="3020488"/>
            <a:chOff x="4154634" y="1487634"/>
            <a:chExt cx="2373366" cy="302048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8CE348C-6014-356E-FDE8-7BCEF6CC5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CBA0F1C-D996-8714-2200-A6D1C5A33D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08E50F0-9E6E-64E8-1C9D-45D9CF1FD4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DC218BF-4E12-78A4-ED2E-0E45A77A57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F86A55E-F531-4A51-255E-B42E27D6F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369BC38-7114-5871-B299-FB588E5803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AA58944-93FB-181E-E5B9-B20C2FE64F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20D46ED-057E-2D4E-92F3-43B3220076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E14413E-1322-72D1-AD7D-93CC48BB8C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C0D41DB-F7B6-0446-BC58-53C29CDED0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F18CD43-ABCD-A2F5-E124-9697ED73C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62ADDF9-EF3A-55EF-AC88-D5BF948667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045BE7A-F093-749A-C8CA-1DEA900489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B4950CF-4159-AFC5-8C12-76E4802CA4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01C6F0D-4BD5-9CBA-5EB1-857ED76ECAA2}"/>
              </a:ext>
            </a:extLst>
          </p:cNvPr>
          <p:cNvGrpSpPr/>
          <p:nvPr/>
        </p:nvGrpSpPr>
        <p:grpSpPr>
          <a:xfrm>
            <a:off x="4624594" y="1456184"/>
            <a:ext cx="2373366" cy="3020488"/>
            <a:chOff x="4154634" y="1487634"/>
            <a:chExt cx="2373366" cy="3020488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6668FB70-409A-EE83-FA19-4DC9E868DE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2295F63B-19A3-269C-0C2B-C872AE0F3F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15AE567F-DA52-670F-B035-0054DEDDD7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125DE817-F90C-B63D-482E-31E25E7B43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37BB7553-6EBA-729A-539C-C5BB6D759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EF5EBEA5-5EF0-1A07-CA23-023BD19700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C701E229-C26F-33C1-C439-84176D7EA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F5503AAE-4C24-B8DA-9B53-6F55BC1793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809EE155-D7ED-275A-1840-E30C27F493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DBF776A2-2EDB-7B1D-4753-15AC7EFADA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A19B1371-EC9D-7EC6-6504-629DCE24EF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68435B46-0BF4-71DF-E9B1-C453125DE0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76608D58-02EA-2B3F-F852-F979C93764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BDB7F202-A371-45BF-DBA6-491D2A2B7E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B8D9645-02AC-5C06-7737-5733412EB138}"/>
              </a:ext>
            </a:extLst>
          </p:cNvPr>
          <p:cNvSpPr/>
          <p:nvPr/>
        </p:nvSpPr>
        <p:spPr>
          <a:xfrm>
            <a:off x="5445120" y="3454421"/>
            <a:ext cx="655949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Note</a:t>
            </a:r>
            <a:endParaRPr lang="en-US" altLang="ko-KR" b="1" cap="none" spc="0" dirty="0">
              <a:ln w="13462">
                <a:noFill/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BBBDA83-4489-BA76-BDAB-4E28CF87A220}"/>
              </a:ext>
            </a:extLst>
          </p:cNvPr>
          <p:cNvSpPr/>
          <p:nvPr/>
        </p:nvSpPr>
        <p:spPr>
          <a:xfrm>
            <a:off x="5490808" y="2178259"/>
            <a:ext cx="564577" cy="369332"/>
          </a:xfrm>
          <a:prstGeom prst="rect">
            <a:avLst/>
          </a:prstGeom>
          <a:noFill/>
          <a:ln w="158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BIM</a:t>
            </a:r>
            <a:endParaRPr lang="en-US" altLang="ko-KR" b="1" cap="none" spc="0" dirty="0">
              <a:ln w="13462">
                <a:noFill/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127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>
            <a:extLst>
              <a:ext uri="{FF2B5EF4-FFF2-40B4-BE49-F238E27FC236}">
                <a16:creationId xmlns:a16="http://schemas.microsoft.com/office/drawing/2014/main" id="{151E382B-4F7F-D994-4DDB-E5E8017EA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83" y="1526883"/>
            <a:ext cx="3804234" cy="38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62B05E0-F2A2-ACA1-032C-AEABEEDF1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77460" cy="31642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211FCA-800B-74C3-9941-863A1410A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054" y="199848"/>
            <a:ext cx="4410691" cy="25340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B10B58-9BEF-39D7-53BD-2AA23CB2D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15" y="3561888"/>
            <a:ext cx="5400239" cy="27154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0E76742-D5BC-1D5D-AAA3-F654F375B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035" y="3561888"/>
            <a:ext cx="5478058" cy="271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11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194074971</TotalTime>
  <Words>14</Words>
  <Application>Microsoft Office PowerPoint</Application>
  <PresentationFormat>와이드스크린</PresentationFormat>
  <Paragraphs>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리디바탕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만규 장</dc:creator>
  <cp:lastModifiedBy>장만규(JANG MAN KYU) 책임매니저</cp:lastModifiedBy>
  <cp:revision>28</cp:revision>
  <dcterms:created xsi:type="dcterms:W3CDTF">2024-12-01T15:55:31Z</dcterms:created>
  <dcterms:modified xsi:type="dcterms:W3CDTF">2025-01-08T09:22:44Z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dcaf456-5176-400c-b0e6-6301b2c47597_SiteId">
    <vt:lpwstr>a27ddcc1-bea5-4183-aa29-fd96d7612a1d</vt:lpwstr>
  </property>
  <property fmtid="{D5CDD505-2E9C-101B-9397-08002B2CF9AE}" pid="3" name="MSIP_Label_cdcaf456-5176-400c-b0e6-6301b2c47597_SetDate">
    <vt:lpwstr>2025-01-03T04:35:44Z</vt:lpwstr>
  </property>
  <property fmtid="{D5CDD505-2E9C-101B-9397-08002B2CF9AE}" pid="4" name="MSIP_Label_cdcaf456-5176-400c-b0e6-6301b2c47597_Name">
    <vt:lpwstr>대외비(Restricted)</vt:lpwstr>
  </property>
  <property fmtid="{D5CDD505-2E9C-101B-9397-08002B2CF9AE}" pid="5" name="MSIP_Label_cdcaf456-5176-400c-b0e6-6301b2c47597_Method">
    <vt:lpwstr>Privileged</vt:lpwstr>
  </property>
  <property fmtid="{D5CDD505-2E9C-101B-9397-08002B2CF9AE}" pid="6" name="MSIP_Label_cdcaf456-5176-400c-b0e6-6301b2c47597_Enabled">
    <vt:lpwstr>true</vt:lpwstr>
  </property>
  <property fmtid="{D5CDD505-2E9C-101B-9397-08002B2CF9AE}" pid="7" name="MSIP_Label_cdcaf456-5176-400c-b0e6-6301b2c47597_ContentBits">
    <vt:lpwstr>8</vt:lpwstr>
  </property>
</Properties>
</file>