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9107836" y="189982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3317966" y="1564760"/>
            <a:ext cx="4125946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317966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5734919" y="4287494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6644973" y="4283138"/>
            <a:ext cx="87716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779930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77993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779930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9002"/>
              </p:ext>
            </p:extLst>
          </p:nvPr>
        </p:nvGraphicFramePr>
        <p:xfrm>
          <a:off x="219075" y="1472942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23639"/>
              </p:ext>
            </p:extLst>
          </p:nvPr>
        </p:nvGraphicFramePr>
        <p:xfrm>
          <a:off x="5891818" y="1472942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312681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779930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199539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9B1C4-745A-0F9E-DD42-38C38A18D94D}"/>
              </a:ext>
            </a:extLst>
          </p:cNvPr>
          <p:cNvSpPr txBox="1"/>
          <p:nvPr/>
        </p:nvSpPr>
        <p:spPr>
          <a:xfrm>
            <a:off x="9506399" y="5223331"/>
            <a:ext cx="43954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80794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312681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08184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35242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29592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29592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779930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80794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25026"/>
              </p:ext>
            </p:extLst>
          </p:nvPr>
        </p:nvGraphicFramePr>
        <p:xfrm>
          <a:off x="3962157" y="3196553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1388"/>
              </p:ext>
            </p:extLst>
          </p:nvPr>
        </p:nvGraphicFramePr>
        <p:xfrm>
          <a:off x="3962157" y="1320435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3908844" y="1079397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3908844" y="294691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4895011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503508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4895011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503508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177748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333864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3542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80977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510718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97680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54659"/>
            <a:ext cx="142895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388</Words>
  <Application>Microsoft Office PowerPoint</Application>
  <PresentationFormat>와이드스크린</PresentationFormat>
  <Paragraphs>256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38</cp:revision>
  <dcterms:created xsi:type="dcterms:W3CDTF">2024-09-10T03:41:37Z</dcterms:created>
  <dcterms:modified xsi:type="dcterms:W3CDTF">2024-09-12T14:32:36Z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