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2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6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3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2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5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3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0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4090F-5B2F-4868-AC4D-0DA7B5534E65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29000" y="495300"/>
            <a:ext cx="5715000" cy="571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4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</a:rPr>
              <a:t>ABCs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52850" y="256797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rchitecture, engineering &amp; construction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ased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oders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ociety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0" y="4576717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건축·엔지니어링·건설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분야 </a:t>
            </a:r>
            <a:r>
              <a:rPr lang="ko-KR" altLang="en-US" sz="2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코더들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모임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01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리디바탕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</dc:creator>
  <cp:lastModifiedBy>장만규(JANG MAN KYU)</cp:lastModifiedBy>
  <cp:revision>1</cp:revision>
  <dcterms:created xsi:type="dcterms:W3CDTF">2022-12-07T07:56:11Z</dcterms:created>
  <dcterms:modified xsi:type="dcterms:W3CDTF">2022-12-07T07:56:28Z</dcterms:modified>
</cp:coreProperties>
</file>