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551613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6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754218"/>
            <a:ext cx="5568871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2420536"/>
            <a:ext cx="4913710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9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0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245361"/>
            <a:ext cx="1412692" cy="3905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245361"/>
            <a:ext cx="4156179" cy="3905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3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1148929"/>
            <a:ext cx="5650766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3084078"/>
            <a:ext cx="5650766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>
                    <a:tint val="82000"/>
                  </a:schemeClr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82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1226803"/>
            <a:ext cx="2784436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1226803"/>
            <a:ext cx="2784436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45362"/>
            <a:ext cx="5650766" cy="8907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1129726"/>
            <a:ext cx="277163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683388"/>
            <a:ext cx="277163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1129726"/>
            <a:ext cx="278528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683388"/>
            <a:ext cx="278528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07234"/>
            <a:ext cx="2113066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663542"/>
            <a:ext cx="3316754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382554"/>
            <a:ext cx="2113066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07234"/>
            <a:ext cx="2113066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663542"/>
            <a:ext cx="3316754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382554"/>
            <a:ext cx="2113066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2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245362"/>
            <a:ext cx="5650766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1226803"/>
            <a:ext cx="5650766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4271410"/>
            <a:ext cx="147411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99AF5-53F2-4D07-83E0-DEEF2D62EB2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4271410"/>
            <a:ext cx="2211169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4271410"/>
            <a:ext cx="147411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477" rtl="0" eaLnBrk="1" latinLnBrk="1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단문영역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524898" y="268057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소속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 {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성함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작가의말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5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어둠이 짙을수록 별은 더 밝게 빛난다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407878" y="268057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재경본부 윤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한 해는 어려운 대외 환경으로 인해 경영 성과가 좋지 않은 한해였습니다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관련하여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25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년에는 여러가지 변화가 예상되는 한해입니다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관련하여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어둠이 짙을수록 별은 더 밝게 빛난다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라는 명언은 어려운 시기가 지나가면 더 밝은 미래가 기다리고 있다는 의미를 가지고 있으며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지금의 어려운 시기를 잘 헤쳐나고자 임직원을 격려하는 의미에서 작성하였습니다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1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일진월보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日進月步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전략기획사업부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각자 자신의 자리에서 매일 조금씩 나아가고자 노력하는 모습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49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낙숫물이 댓돌 뚫는다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자산관리사업부 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꾸준히 노력하여 한해계획을 알차게 보낸 저의 마음을 표현했습니다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4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sz="2500" b="1" spc="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한마불부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
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땀은 배반하지 않는다’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안전품질본부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힘든 노력이 결코 헛되지 않고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결국에는 그 노력에 상응하는 보상이 따르게 된다는 의미로 한해 열심히 노력했다는 의미를 표현하였습니다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180161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악전고투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건설경기의 불황이 더욱 심화되고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좋지 않은 여건 속에서도 꿋꿋하게 맡은 역할을 수행하며 조금씩 나아가는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HEC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모습을 표현했습니다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로마는 하루아침에 세워지지 않았다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자산관리사업부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년은 우리회사가 창립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50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주년을 맞이한 해이며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100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기업 도약을 위한 미래 비전인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"Create The Great"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슬로건에 걸맞는 명언이라고 생각함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 모두의 노력이 쌓이고 쌓인다면 큰 일을 반드시 이룰수 있다는 미래지향성을 되새기는 의미부여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어둠 끝엔 빛이 있고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걸음 끝엔 길이 있다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0" y="2680571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이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 한 해는 다사다난한 해였습니다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사건 사고도 많았고 경기도 좋지 않아 회사가 힘들었죠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그래도 열심히 노력하다 보면 
그 끝에는 결국 밝은 미래가 있을 것이라고 말하고 싶었습니다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99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내가 걱정했던 일들 대부분 발생안했다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290859" y="2680571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구매사업부 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철강왕 카네기의 명언입니다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 모두 걱정과 근심이 많았으나 실제로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HEC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는 잘 버텨냈고 
많은 우려와 추측성 찌라시는 실제로 일어나지 않았죠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25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운외창천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雲外蒼天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안전품질본부 이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구름 밖의 푸른 하늘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"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이라는 뜻으로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어려움을 극복하고 밝은 미래를 맞이한다는 의미입니다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당사가  난관을 이겨내고 더 나은 미래로 나아갔으면 하는 바램입니다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42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호시우보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虎視牛步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호랑이의 눈으로 예리하고 냉철하게 보고 소처럼 신중하고 우직하게 행동하라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본부의 경쟁력 강화를 위해 한해동안 포기하고 싶을만큼 힘들때 되새긴 좋은 글귀입니다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3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머무는 현장마다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주인의 마음이였노라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자산관리사업부 신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우리는 전 세계 머무는 곳곳에서 주인의 마음으로 성실하게 임하여 한국 건설의 위상을 드높였습니다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6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아쉬움은 메모장에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추억은 하드에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미래기술사업부 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해를 보내며 
아쉬운 점이 있었다면 가볍게 적어 넘겨버리고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
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좋은 추억이 있었다면
마음속 깊이 소중히 간직하길 바라는 마음</a:t>
            </a:r>
          </a:p>
        </p:txBody>
      </p:sp>
    </p:spTree>
    <p:extLst>
      <p:ext uri="{BB962C8B-B14F-4D97-AF65-F5344CB8AC3E}">
        <p14:creationId xmlns:p14="http://schemas.microsoft.com/office/powerpoint/2010/main" val="1011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해현경장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거문고의 줄을 바꾸어 맨다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느슨해진 것을 다시 긴장하도록 고치는것을 의미하며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당사가 현재 여러 프로젝트에서 어려움을 겪는 많은 부분이 
느슨함에서 발현된것이라 이제 다시 줄을 고쳐매고 긴장감으로 대전환이 필요한 한해라고 생각합니다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41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632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전체의 합은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부분의 합보다 크다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이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519830" y="3513551"/>
            <a:ext cx="5874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백지장도 맛들면 낫다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라는 속담처럼 서로의 힘을 합치면 혼자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하는것보다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수월하고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개개인의 힘을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합친것보다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전체가 발휘한 힘이 
더 위력적일 때가 많습니다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우리현장은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어느때보다 하나되어 준공을 향해 달려가고 있습니다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대우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롯데와 같이하는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개사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컨소이지만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품질이나 공기나 타사를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앞도하는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이유는 개개인의 사사로운 이익보다 현장모두가 공동체란 의식을 가지고 전체가 움직임으로서 상호 협력을 통한 시너지가 발생된 성과라고 생각됩니다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
12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 준공까지 최선을 다하는 우리가 되었으면 좋겠습니다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트리우스광명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화이팅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528</Words>
  <Application>Microsoft Office PowerPoint</Application>
  <PresentationFormat>사용자 지정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조선일보명조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37</cp:revision>
  <dcterms:created xsi:type="dcterms:W3CDTF">2024-12-09T09:19:17Z</dcterms:created>
  <dcterms:modified xsi:type="dcterms:W3CDTF">2024-12-09T23:49:11Z</dcterms:modified>
</cp:coreProperties>
</file>