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7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971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319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45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8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43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22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60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94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20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2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6C9D-D372-4515-A24A-2936387CD4F5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1F4A8-8A43-42EC-AF34-A5077C663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82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80521"/>
            <a:ext cx="11145805" cy="649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215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53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1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9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t="1539" b="-1"/>
          <a:stretch/>
        </p:blipFill>
        <p:spPr>
          <a:xfrm>
            <a:off x="507554" y="2211185"/>
            <a:ext cx="8217346" cy="452628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05700" y="2505075"/>
            <a:ext cx="781050" cy="142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54" y="53967"/>
            <a:ext cx="8217346" cy="2106418"/>
          </a:xfrm>
          <a:prstGeom prst="rect">
            <a:avLst/>
          </a:prstGeom>
        </p:spPr>
      </p:pic>
      <p:cxnSp>
        <p:nvCxnSpPr>
          <p:cNvPr id="8" name="직선 화살표 연결선 7"/>
          <p:cNvCxnSpPr>
            <a:stCxn id="5" idx="1"/>
          </p:cNvCxnSpPr>
          <p:nvPr/>
        </p:nvCxnSpPr>
        <p:spPr>
          <a:xfrm flipH="1" flipV="1">
            <a:off x="2842260" y="1866900"/>
            <a:ext cx="4663440" cy="709613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729740" y="941441"/>
            <a:ext cx="1089660" cy="98641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974850" y="1028700"/>
            <a:ext cx="146050" cy="755650"/>
          </a:xfrm>
          <a:prstGeom prst="rect">
            <a:avLst/>
          </a:prstGeom>
          <a:solidFill>
            <a:srgbClr val="92D05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120900" y="1270000"/>
            <a:ext cx="2159000" cy="0"/>
          </a:xfrm>
          <a:prstGeom prst="straightConnector1">
            <a:avLst/>
          </a:prstGeom>
          <a:ln w="19050">
            <a:solidFill>
              <a:srgbClr val="92D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4248150" y="1115060"/>
            <a:ext cx="298450" cy="853440"/>
          </a:xfrm>
          <a:prstGeom prst="rect">
            <a:avLst/>
          </a:prstGeom>
          <a:noFill/>
          <a:ln w="254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4546600" y="1270000"/>
            <a:ext cx="641350" cy="0"/>
          </a:xfrm>
          <a:prstGeom prst="straightConnector1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5187950" y="1115060"/>
            <a:ext cx="298450" cy="281940"/>
          </a:xfrm>
          <a:prstGeom prst="rect">
            <a:avLst/>
          </a:prstGeom>
          <a:noFill/>
          <a:ln w="254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8924925" y="1861167"/>
            <a:ext cx="0" cy="4590433"/>
          </a:xfrm>
          <a:prstGeom prst="line">
            <a:avLst/>
          </a:prstGeom>
          <a:ln w="920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pen Delivery Box Flat Isometric Icon. Vector Illustration Of An Open Gift  Box With Product Packaging Inside. Postal Service Logo Stock Vector -  Illustration of isometric, delivery: 19814317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7" t="34667" r="14042" b="8191"/>
          <a:stretch/>
        </p:blipFill>
        <p:spPr bwMode="auto">
          <a:xfrm>
            <a:off x="9641599" y="53967"/>
            <a:ext cx="1666424" cy="131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rcRect l="44584" t="43269" r="38229" b="23654"/>
          <a:stretch/>
        </p:blipFill>
        <p:spPr>
          <a:xfrm>
            <a:off x="9048750" y="1861167"/>
            <a:ext cx="3143250" cy="32766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/>
          <a:srcRect l="44086" t="67791" r="40269" b="24169"/>
          <a:stretch/>
        </p:blipFill>
        <p:spPr>
          <a:xfrm>
            <a:off x="9044218" y="5458507"/>
            <a:ext cx="2861187" cy="79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3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44584" t="43269" r="38229" b="23654"/>
          <a:stretch/>
        </p:blipFill>
        <p:spPr>
          <a:xfrm>
            <a:off x="6673915" y="3092771"/>
            <a:ext cx="2204271" cy="257373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44086" t="67791" r="40269" b="24169"/>
          <a:stretch/>
        </p:blipFill>
        <p:spPr>
          <a:xfrm>
            <a:off x="6670737" y="5918446"/>
            <a:ext cx="2006468" cy="6255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rcRect l="16764" t="31464" r="3817" b="32804"/>
          <a:stretch/>
        </p:blipFill>
        <p:spPr>
          <a:xfrm>
            <a:off x="1053296" y="232085"/>
            <a:ext cx="9759196" cy="237838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497936" y="1235026"/>
            <a:ext cx="1277598" cy="1156550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구부러진 연결선 9"/>
          <p:cNvCxnSpPr/>
          <p:nvPr/>
        </p:nvCxnSpPr>
        <p:spPr>
          <a:xfrm flipV="1">
            <a:off x="2775534" y="1127380"/>
            <a:ext cx="5135705" cy="571792"/>
          </a:xfrm>
          <a:prstGeom prst="curvedConnector3">
            <a:avLst/>
          </a:prstGeom>
          <a:ln w="254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767655" y="1357852"/>
            <a:ext cx="795148" cy="493202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구부러진 연결선 13"/>
          <p:cNvCxnSpPr/>
          <p:nvPr/>
        </p:nvCxnSpPr>
        <p:spPr>
          <a:xfrm flipV="1">
            <a:off x="7562803" y="1222100"/>
            <a:ext cx="378530" cy="325190"/>
          </a:xfrm>
          <a:prstGeom prst="curvedConnector3">
            <a:avLst/>
          </a:prstGeom>
          <a:ln w="254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2D77DD-D706-4D4E-815D-D9124AC85436}"/>
              </a:ext>
            </a:extLst>
          </p:cNvPr>
          <p:cNvSpPr/>
          <p:nvPr/>
        </p:nvSpPr>
        <p:spPr>
          <a:xfrm>
            <a:off x="6670737" y="3092771"/>
            <a:ext cx="2101123" cy="2637849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311EE5-D399-44FB-B31E-A9234743B4EB}"/>
              </a:ext>
            </a:extLst>
          </p:cNvPr>
          <p:cNvCxnSpPr>
            <a:cxnSpLocks/>
          </p:cNvCxnSpPr>
          <p:nvPr/>
        </p:nvCxnSpPr>
        <p:spPr>
          <a:xfrm flipH="1">
            <a:off x="6767655" y="2610467"/>
            <a:ext cx="1143584" cy="4823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B8DE674-9B99-4F5E-8515-9DBAF9AEBAA7}"/>
              </a:ext>
            </a:extLst>
          </p:cNvPr>
          <p:cNvCxnSpPr>
            <a:cxnSpLocks/>
          </p:cNvCxnSpPr>
          <p:nvPr/>
        </p:nvCxnSpPr>
        <p:spPr>
          <a:xfrm flipH="1">
            <a:off x="8771860" y="2610467"/>
            <a:ext cx="106326" cy="5686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9356D80F-7344-4982-854D-1512C515472B}"/>
              </a:ext>
            </a:extLst>
          </p:cNvPr>
          <p:cNvCxnSpPr>
            <a:cxnSpLocks/>
          </p:cNvCxnSpPr>
          <p:nvPr/>
        </p:nvCxnSpPr>
        <p:spPr>
          <a:xfrm rot="5400000">
            <a:off x="7605397" y="1695988"/>
            <a:ext cx="1682048" cy="795148"/>
          </a:xfrm>
          <a:prstGeom prst="curvedConnector3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3A9175-26C0-45AE-9532-57ED7864BC78}"/>
              </a:ext>
            </a:extLst>
          </p:cNvPr>
          <p:cNvSpPr/>
          <p:nvPr/>
        </p:nvSpPr>
        <p:spPr>
          <a:xfrm>
            <a:off x="8677205" y="1127380"/>
            <a:ext cx="981145" cy="107646"/>
          </a:xfrm>
          <a:prstGeom prst="rect">
            <a:avLst/>
          </a:prstGeom>
          <a:noFill/>
          <a:ln w="158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3F5804C-29E1-4379-A951-94FF1F2F5C48}"/>
              </a:ext>
            </a:extLst>
          </p:cNvPr>
          <p:cNvSpPr/>
          <p:nvPr/>
        </p:nvSpPr>
        <p:spPr>
          <a:xfrm>
            <a:off x="8750270" y="1235616"/>
            <a:ext cx="1841530" cy="107646"/>
          </a:xfrm>
          <a:prstGeom prst="rect">
            <a:avLst/>
          </a:prstGeom>
          <a:noFill/>
          <a:ln w="158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연결선: 구부러짐 25">
            <a:extLst>
              <a:ext uri="{FF2B5EF4-FFF2-40B4-BE49-F238E27FC236}">
                <a16:creationId xmlns:a16="http://schemas.microsoft.com/office/drawing/2014/main" id="{1D29990E-A179-4E4D-AF33-5E0D4F2CE119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>
            <a:off x="6919945" y="3195177"/>
            <a:ext cx="4855914" cy="1152086"/>
          </a:xfrm>
          <a:prstGeom prst="curvedConnector2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9ADFBC-24D5-43EC-9559-F97D8BFEA301}"/>
              </a:ext>
            </a:extLst>
          </p:cNvPr>
          <p:cNvSpPr/>
          <p:nvPr/>
        </p:nvSpPr>
        <p:spPr>
          <a:xfrm>
            <a:off x="6670737" y="5854333"/>
            <a:ext cx="2101122" cy="689687"/>
          </a:xfrm>
          <a:prstGeom prst="rect">
            <a:avLst/>
          </a:prstGeom>
          <a:noFill/>
          <a:ln w="254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양쪽 중괄호 32">
            <a:extLst>
              <a:ext uri="{FF2B5EF4-FFF2-40B4-BE49-F238E27FC236}">
                <a16:creationId xmlns:a16="http://schemas.microsoft.com/office/drawing/2014/main" id="{2D704785-6CCB-4C0C-A120-3172469EC070}"/>
              </a:ext>
            </a:extLst>
          </p:cNvPr>
          <p:cNvSpPr/>
          <p:nvPr/>
        </p:nvSpPr>
        <p:spPr>
          <a:xfrm>
            <a:off x="5841396" y="3070338"/>
            <a:ext cx="3511570" cy="353314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61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중괄호 1">
            <a:extLst>
              <a:ext uri="{FF2B5EF4-FFF2-40B4-BE49-F238E27FC236}">
                <a16:creationId xmlns:a16="http://schemas.microsoft.com/office/drawing/2014/main" id="{CD17D0D2-3864-48E9-AD9A-A4BFDEB8CAA2}"/>
              </a:ext>
            </a:extLst>
          </p:cNvPr>
          <p:cNvSpPr/>
          <p:nvPr/>
        </p:nvSpPr>
        <p:spPr>
          <a:xfrm>
            <a:off x="507762" y="642326"/>
            <a:ext cx="1966067" cy="14541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3684-648B-4D36-BFE0-03B38F7B3F35}"/>
              </a:ext>
            </a:extLst>
          </p:cNvPr>
          <p:cNvSpPr txBox="1"/>
          <p:nvPr/>
        </p:nvSpPr>
        <p:spPr>
          <a:xfrm>
            <a:off x="733935" y="645821"/>
            <a:ext cx="1553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Key1:</a:t>
            </a:r>
            <a:r>
              <a:rPr lang="ko-KR" altLang="en-US" dirty="0"/>
              <a:t> </a:t>
            </a:r>
            <a:r>
              <a:rPr lang="en-US" altLang="ko-KR" dirty="0"/>
              <a:t>Value1,</a:t>
            </a:r>
          </a:p>
          <a:p>
            <a:r>
              <a:rPr lang="en-US" altLang="ko-KR" dirty="0"/>
              <a:t>Key2:</a:t>
            </a:r>
            <a:r>
              <a:rPr lang="ko-KR" altLang="en-US" dirty="0"/>
              <a:t> </a:t>
            </a:r>
            <a:r>
              <a:rPr lang="en-US" altLang="ko-KR" dirty="0"/>
              <a:t>Value2,</a:t>
            </a:r>
          </a:p>
          <a:p>
            <a:r>
              <a:rPr lang="en-US" altLang="ko-KR" dirty="0"/>
              <a:t>Key3:</a:t>
            </a:r>
            <a:r>
              <a:rPr lang="ko-KR" altLang="en-US" dirty="0"/>
              <a:t> </a:t>
            </a:r>
            <a:r>
              <a:rPr lang="en-US" altLang="ko-KR" dirty="0"/>
              <a:t>Value3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80531-40C5-42D7-A1A7-9E317CDC97AE}"/>
              </a:ext>
            </a:extLst>
          </p:cNvPr>
          <p:cNvSpPr txBox="1"/>
          <p:nvPr/>
        </p:nvSpPr>
        <p:spPr>
          <a:xfrm>
            <a:off x="4859796" y="272994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&lt;Dictionary&gt;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82F1D-E131-4937-9CDD-0A5B793685DE}"/>
              </a:ext>
            </a:extLst>
          </p:cNvPr>
          <p:cNvSpPr txBox="1"/>
          <p:nvPr/>
        </p:nvSpPr>
        <p:spPr>
          <a:xfrm>
            <a:off x="507762" y="272994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&lt;Dictionary&gt;</a:t>
            </a:r>
            <a:endParaRPr lang="ko-KR" altLang="en-US" dirty="0"/>
          </a:p>
        </p:txBody>
      </p:sp>
      <p:pic>
        <p:nvPicPr>
          <p:cNvPr id="1026" name="Picture 2" descr="Computer Desk Man - Free vector graphic on Pixabay">
            <a:extLst>
              <a:ext uri="{FF2B5EF4-FFF2-40B4-BE49-F238E27FC236}">
                <a16:creationId xmlns:a16="http://schemas.microsoft.com/office/drawing/2014/main" id="{DAAA4DD9-5CE6-4826-91A8-765459EDD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4411" r="4024" b="5512"/>
          <a:stretch/>
        </p:blipFill>
        <p:spPr bwMode="auto">
          <a:xfrm>
            <a:off x="4469155" y="3475389"/>
            <a:ext cx="325368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778B71BC-7182-4BD5-8445-85B1E5B9872F}"/>
              </a:ext>
            </a:extLst>
          </p:cNvPr>
          <p:cNvSpPr/>
          <p:nvPr/>
        </p:nvSpPr>
        <p:spPr>
          <a:xfrm>
            <a:off x="426681" y="2820977"/>
            <a:ext cx="3253689" cy="1636877"/>
          </a:xfrm>
          <a:prstGeom prst="wedgeEllipseCallout">
            <a:avLst>
              <a:gd name="adj1" fmla="val 77322"/>
              <a:gd name="adj2" fmla="val 4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Hey, Dictionary~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Show me the</a:t>
            </a:r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즐기다</a:t>
            </a:r>
            <a:r>
              <a:rPr lang="en-US" altLang="ko-KR" dirty="0"/>
              <a:t>”.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AB2AC9-4F1D-4015-87B3-25970205C991}"/>
              </a:ext>
            </a:extLst>
          </p:cNvPr>
          <p:cNvSpPr/>
          <p:nvPr/>
        </p:nvSpPr>
        <p:spPr>
          <a:xfrm>
            <a:off x="7722844" y="2820976"/>
            <a:ext cx="3253689" cy="1402681"/>
          </a:xfrm>
          <a:prstGeom prst="wedgeRoundRectCallout">
            <a:avLst>
              <a:gd name="adj1" fmla="val -48490"/>
              <a:gd name="adj2" fmla="val 669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It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is “Enjoy</a:t>
            </a:r>
            <a:r>
              <a:rPr lang="en-US" altLang="ko-KR" dirty="0">
                <a:solidFill>
                  <a:schemeClr val="tx1"/>
                </a:solidFill>
              </a:rPr>
              <a:t>”.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양쪽 중괄호 21">
            <a:extLst>
              <a:ext uri="{FF2B5EF4-FFF2-40B4-BE49-F238E27FC236}">
                <a16:creationId xmlns:a16="http://schemas.microsoft.com/office/drawing/2014/main" id="{25BB5C26-D7F6-45CC-BCBB-D88992ED50E2}"/>
              </a:ext>
            </a:extLst>
          </p:cNvPr>
          <p:cNvSpPr/>
          <p:nvPr/>
        </p:nvSpPr>
        <p:spPr>
          <a:xfrm>
            <a:off x="4859796" y="642326"/>
            <a:ext cx="2686898" cy="14541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5FF8D3-94F3-4960-942B-BA0396D5C1F6}"/>
              </a:ext>
            </a:extLst>
          </p:cNvPr>
          <p:cNvSpPr txBox="1"/>
          <p:nvPr/>
        </p:nvSpPr>
        <p:spPr>
          <a:xfrm>
            <a:off x="5073494" y="655828"/>
            <a:ext cx="19223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가다</a:t>
            </a:r>
            <a:r>
              <a:rPr lang="en-US" altLang="ko-KR" dirty="0"/>
              <a:t>”:</a:t>
            </a:r>
            <a:r>
              <a:rPr lang="ko-KR" altLang="en-US" dirty="0"/>
              <a:t> </a:t>
            </a:r>
            <a:r>
              <a:rPr lang="en-US" altLang="ko-KR" dirty="0"/>
              <a:t>“Go”,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멈추다</a:t>
            </a:r>
            <a:r>
              <a:rPr lang="en-US" altLang="ko-KR" dirty="0"/>
              <a:t>”:</a:t>
            </a:r>
            <a:r>
              <a:rPr lang="ko-KR" altLang="en-US" dirty="0"/>
              <a:t> </a:t>
            </a:r>
            <a:r>
              <a:rPr lang="en-US" altLang="ko-KR" dirty="0"/>
              <a:t>“Stop”,</a:t>
            </a:r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즐기다</a:t>
            </a:r>
            <a:r>
              <a:rPr lang="en-US" altLang="ko-KR" dirty="0"/>
              <a:t>”:</a:t>
            </a:r>
            <a:r>
              <a:rPr lang="ko-KR" altLang="en-US" dirty="0"/>
              <a:t> </a:t>
            </a:r>
            <a:r>
              <a:rPr lang="en-US" altLang="ko-KR" dirty="0"/>
              <a:t>“Enjoy”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63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BF058AC-120C-4C9F-BE67-60586FAE7057}"/>
              </a:ext>
            </a:extLst>
          </p:cNvPr>
          <p:cNvGrpSpPr/>
          <p:nvPr/>
        </p:nvGrpSpPr>
        <p:grpSpPr>
          <a:xfrm>
            <a:off x="5921829" y="740229"/>
            <a:ext cx="5897574" cy="5167085"/>
            <a:chOff x="2612333" y="740229"/>
            <a:chExt cx="9207070" cy="5431971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664C8156-936F-40EF-99A5-36A49B3308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992" t="43269" r="47944" b="54443"/>
            <a:stretch/>
          </p:blipFill>
          <p:spPr>
            <a:xfrm>
              <a:off x="3988787" y="2070261"/>
              <a:ext cx="1778130" cy="34937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565DEBA-584A-4D0C-B46C-DFDEE62190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5776" t="45779" r="38228" b="23654"/>
            <a:stretch/>
          </p:blipFill>
          <p:spPr>
            <a:xfrm>
              <a:off x="7469176" y="1022017"/>
              <a:ext cx="2411084" cy="279524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81A94F-16F6-47CA-A227-31C61133BC96}"/>
                </a:ext>
              </a:extLst>
            </p:cNvPr>
            <p:cNvSpPr txBox="1"/>
            <p:nvPr/>
          </p:nvSpPr>
          <p:spPr>
            <a:xfrm>
              <a:off x="6925656" y="1985435"/>
              <a:ext cx="235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</a:p>
            <a:p>
              <a:endParaRPr lang="ko-KR" altLang="en-US" dirty="0"/>
            </a:p>
          </p:txBody>
        </p:sp>
        <p:sp>
          <p:nvSpPr>
            <p:cNvPr id="14" name="양쪽 중괄호 13">
              <a:extLst>
                <a:ext uri="{FF2B5EF4-FFF2-40B4-BE49-F238E27FC236}">
                  <a16:creationId xmlns:a16="http://schemas.microsoft.com/office/drawing/2014/main" id="{4E912310-70F2-4779-9D5C-F4F43D5A48DA}"/>
                </a:ext>
              </a:extLst>
            </p:cNvPr>
            <p:cNvSpPr/>
            <p:nvPr/>
          </p:nvSpPr>
          <p:spPr>
            <a:xfrm>
              <a:off x="2612333" y="740229"/>
              <a:ext cx="9207070" cy="5431971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63645CE-AB24-4433-80C9-95DDBAF0D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959" t="67791" r="41450" b="29757"/>
            <a:stretch/>
          </p:blipFill>
          <p:spPr>
            <a:xfrm>
              <a:off x="3432051" y="4409311"/>
              <a:ext cx="3191613" cy="34937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9FB6483-D22B-420F-A1FE-323A786BAF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903" t="70320" r="50107" b="24169"/>
            <a:stretch/>
          </p:blipFill>
          <p:spPr>
            <a:xfrm>
              <a:off x="7756166" y="4374881"/>
              <a:ext cx="1634577" cy="137001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4A30E8E-00AF-45A4-9751-79A7CBC362DA}"/>
                </a:ext>
              </a:extLst>
            </p:cNvPr>
            <p:cNvSpPr txBox="1"/>
            <p:nvPr/>
          </p:nvSpPr>
          <p:spPr>
            <a:xfrm>
              <a:off x="6925656" y="4409311"/>
              <a:ext cx="235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</a:p>
            <a:p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D9BA87-888F-4482-971E-8348C07DAE13}"/>
                </a:ext>
              </a:extLst>
            </p:cNvPr>
            <p:cNvSpPr txBox="1"/>
            <p:nvPr/>
          </p:nvSpPr>
          <p:spPr>
            <a:xfrm>
              <a:off x="10069836" y="3015582"/>
              <a:ext cx="332142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dirty="0"/>
                <a:t>,</a:t>
              </a:r>
            </a:p>
            <a:p>
              <a:endParaRPr lang="ko-KR" altLang="en-US" sz="44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0D77731-9A39-4603-A45F-33240A16B87F}"/>
              </a:ext>
            </a:extLst>
          </p:cNvPr>
          <p:cNvGrpSpPr/>
          <p:nvPr/>
        </p:nvGrpSpPr>
        <p:grpSpPr>
          <a:xfrm>
            <a:off x="343273" y="740228"/>
            <a:ext cx="4355651" cy="5167085"/>
            <a:chOff x="343274" y="1634221"/>
            <a:chExt cx="3511570" cy="353314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B2CE19BC-A375-41D1-9429-9C02D2F68D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4584" t="43269" r="38229" b="23654"/>
            <a:stretch/>
          </p:blipFill>
          <p:spPr>
            <a:xfrm>
              <a:off x="1175793" y="1656654"/>
              <a:ext cx="2204271" cy="2573737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31743C1-CF0C-4612-A3F3-B24A53CF7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086" t="67791" r="40269" b="24169"/>
            <a:stretch/>
          </p:blipFill>
          <p:spPr>
            <a:xfrm>
              <a:off x="1172615" y="4482329"/>
              <a:ext cx="2006468" cy="625575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C299ECA-8AE2-44CD-AB7F-D0AC5E8DDF04}"/>
                </a:ext>
              </a:extLst>
            </p:cNvPr>
            <p:cNvSpPr/>
            <p:nvPr/>
          </p:nvSpPr>
          <p:spPr>
            <a:xfrm>
              <a:off x="1172615" y="1656654"/>
              <a:ext cx="2101123" cy="2637849"/>
            </a:xfrm>
            <a:prstGeom prst="rect">
              <a:avLst/>
            </a:prstGeom>
            <a:noFill/>
            <a:ln w="254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05E13FE-C87C-4BCB-9FBA-D5BC8B86C903}"/>
                </a:ext>
              </a:extLst>
            </p:cNvPr>
            <p:cNvSpPr/>
            <p:nvPr/>
          </p:nvSpPr>
          <p:spPr>
            <a:xfrm>
              <a:off x="1172615" y="4418216"/>
              <a:ext cx="2101122" cy="6896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양쪽 중괄호 27">
              <a:extLst>
                <a:ext uri="{FF2B5EF4-FFF2-40B4-BE49-F238E27FC236}">
                  <a16:creationId xmlns:a16="http://schemas.microsoft.com/office/drawing/2014/main" id="{BE57DA3D-0EE7-4DCD-B2E0-577349CFF1A0}"/>
                </a:ext>
              </a:extLst>
            </p:cNvPr>
            <p:cNvSpPr/>
            <p:nvPr/>
          </p:nvSpPr>
          <p:spPr>
            <a:xfrm>
              <a:off x="343274" y="1634221"/>
              <a:ext cx="3511570" cy="3533144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9E7554-751A-4551-98E8-CCAFFA61DB60}"/>
              </a:ext>
            </a:extLst>
          </p:cNvPr>
          <p:cNvSpPr txBox="1"/>
          <p:nvPr/>
        </p:nvSpPr>
        <p:spPr>
          <a:xfrm>
            <a:off x="5074682" y="3020877"/>
            <a:ext cx="51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/>
              <a:t>=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8499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양쪽 중괄호 1">
            <a:extLst>
              <a:ext uri="{FF2B5EF4-FFF2-40B4-BE49-F238E27FC236}">
                <a16:creationId xmlns:a16="http://schemas.microsoft.com/office/drawing/2014/main" id="{CD17D0D2-3864-48E9-AD9A-A4BFDEB8CAA2}"/>
              </a:ext>
            </a:extLst>
          </p:cNvPr>
          <p:cNvSpPr/>
          <p:nvPr/>
        </p:nvSpPr>
        <p:spPr>
          <a:xfrm>
            <a:off x="507762" y="642326"/>
            <a:ext cx="1966067" cy="145416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E3684-648B-4D36-BFE0-03B38F7B3F35}"/>
              </a:ext>
            </a:extLst>
          </p:cNvPr>
          <p:cNvSpPr txBox="1"/>
          <p:nvPr/>
        </p:nvSpPr>
        <p:spPr>
          <a:xfrm>
            <a:off x="733935" y="645821"/>
            <a:ext cx="15533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Key1:</a:t>
            </a:r>
            <a:r>
              <a:rPr lang="ko-KR" altLang="en-US" dirty="0"/>
              <a:t> </a:t>
            </a:r>
            <a:r>
              <a:rPr lang="en-US" altLang="ko-KR" dirty="0"/>
              <a:t>Value1,</a:t>
            </a:r>
          </a:p>
          <a:p>
            <a:r>
              <a:rPr lang="en-US" altLang="ko-KR" dirty="0"/>
              <a:t>Key2:</a:t>
            </a:r>
            <a:r>
              <a:rPr lang="ko-KR" altLang="en-US" dirty="0"/>
              <a:t> </a:t>
            </a:r>
            <a:r>
              <a:rPr lang="en-US" altLang="ko-KR" dirty="0"/>
              <a:t>Value2,</a:t>
            </a:r>
          </a:p>
          <a:p>
            <a:r>
              <a:rPr lang="en-US" altLang="ko-KR" dirty="0"/>
              <a:t>Key3:</a:t>
            </a:r>
            <a:r>
              <a:rPr lang="ko-KR" altLang="en-US" dirty="0"/>
              <a:t> </a:t>
            </a:r>
            <a:r>
              <a:rPr lang="en-US" altLang="ko-KR" dirty="0"/>
              <a:t>Value3</a:t>
            </a:r>
          </a:p>
          <a:p>
            <a:r>
              <a:rPr lang="en-US" altLang="ko-KR" dirty="0"/>
              <a:t>.</a:t>
            </a:r>
          </a:p>
          <a:p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80531-40C5-42D7-A1A7-9E317CDC97AE}"/>
              </a:ext>
            </a:extLst>
          </p:cNvPr>
          <p:cNvSpPr txBox="1"/>
          <p:nvPr/>
        </p:nvSpPr>
        <p:spPr>
          <a:xfrm>
            <a:off x="4859796" y="272994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&lt;Dictionary&gt;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82F1D-E131-4937-9CDD-0A5B793685DE}"/>
              </a:ext>
            </a:extLst>
          </p:cNvPr>
          <p:cNvSpPr txBox="1"/>
          <p:nvPr/>
        </p:nvSpPr>
        <p:spPr>
          <a:xfrm>
            <a:off x="507762" y="272994"/>
            <a:ext cx="1571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&lt;Dictionary&gt;</a:t>
            </a:r>
            <a:endParaRPr lang="ko-KR" altLang="en-US" dirty="0"/>
          </a:p>
        </p:txBody>
      </p:sp>
      <p:pic>
        <p:nvPicPr>
          <p:cNvPr id="1026" name="Picture 2" descr="Computer Desk Man - Free vector graphic on Pixabay">
            <a:extLst>
              <a:ext uri="{FF2B5EF4-FFF2-40B4-BE49-F238E27FC236}">
                <a16:creationId xmlns:a16="http://schemas.microsoft.com/office/drawing/2014/main" id="{DAAA4DD9-5CE6-4826-91A8-765459EDD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6" t="4411" r="4024" b="5512"/>
          <a:stretch/>
        </p:blipFill>
        <p:spPr bwMode="auto">
          <a:xfrm>
            <a:off x="4469155" y="3475389"/>
            <a:ext cx="3253689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778B71BC-7182-4BD5-8445-85B1E5B9872F}"/>
              </a:ext>
            </a:extLst>
          </p:cNvPr>
          <p:cNvSpPr/>
          <p:nvPr/>
        </p:nvSpPr>
        <p:spPr>
          <a:xfrm>
            <a:off x="426681" y="2820977"/>
            <a:ext cx="3253689" cy="1636877"/>
          </a:xfrm>
          <a:prstGeom prst="wedgeEllipseCallout">
            <a:avLst>
              <a:gd name="adj1" fmla="val 77322"/>
              <a:gd name="adj2" fmla="val 40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Hey, Dictionary~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Show me the</a:t>
            </a:r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즐기다</a:t>
            </a:r>
            <a:r>
              <a:rPr lang="en-US" altLang="ko-KR" dirty="0"/>
              <a:t>”.</a:t>
            </a:r>
            <a:endParaRPr lang="ko-KR" altLang="en-US" dirty="0"/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AB2AC9-4F1D-4015-87B3-25970205C991}"/>
              </a:ext>
            </a:extLst>
          </p:cNvPr>
          <p:cNvSpPr/>
          <p:nvPr/>
        </p:nvSpPr>
        <p:spPr>
          <a:xfrm>
            <a:off x="7722844" y="2820976"/>
            <a:ext cx="3253689" cy="2827470"/>
          </a:xfrm>
          <a:prstGeom prst="wedgeRoundRectCallout">
            <a:avLst>
              <a:gd name="adj1" fmla="val -59874"/>
              <a:gd name="adj2" fmla="val 798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is     “Enjoy”.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D2BD6F-71AA-4318-88C9-614C1CFFF7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8" t="43535" r="48168" b="54797"/>
          <a:stretch/>
        </p:blipFill>
        <p:spPr>
          <a:xfrm>
            <a:off x="1372156" y="3909060"/>
            <a:ext cx="1414509" cy="31459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1C785F4-CC7D-4C7D-A856-314852BFF4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776" t="45779" r="38228" b="23654"/>
          <a:stretch/>
        </p:blipFill>
        <p:spPr>
          <a:xfrm>
            <a:off x="8669438" y="3009348"/>
            <a:ext cx="1756865" cy="230832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9CB3BF-4798-4239-A53B-74FB8A656BD3}"/>
              </a:ext>
            </a:extLst>
          </p:cNvPr>
          <p:cNvGrpSpPr/>
          <p:nvPr/>
        </p:nvGrpSpPr>
        <p:grpSpPr>
          <a:xfrm>
            <a:off x="4859796" y="642326"/>
            <a:ext cx="2686898" cy="1615830"/>
            <a:chOff x="2612333" y="740229"/>
            <a:chExt cx="9207070" cy="603587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5F6CC41-74B3-464B-B888-D97EDB7C0B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4992" t="43269" r="47944" b="54443"/>
            <a:stretch/>
          </p:blipFill>
          <p:spPr>
            <a:xfrm>
              <a:off x="3988787" y="2070261"/>
              <a:ext cx="1778130" cy="34937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3395815D-EB8B-4E37-A2F7-1DD5992AE4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5776" t="45779" r="38228" b="23654"/>
            <a:stretch/>
          </p:blipFill>
          <p:spPr>
            <a:xfrm>
              <a:off x="7469176" y="1022017"/>
              <a:ext cx="2411084" cy="279524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9D0CBC-2262-46BF-9D72-7278643BE207}"/>
                </a:ext>
              </a:extLst>
            </p:cNvPr>
            <p:cNvSpPr txBox="1"/>
            <p:nvPr/>
          </p:nvSpPr>
          <p:spPr>
            <a:xfrm>
              <a:off x="6925656" y="1985435"/>
              <a:ext cx="235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</a:p>
            <a:p>
              <a:endParaRPr lang="ko-KR" altLang="en-US" dirty="0"/>
            </a:p>
          </p:txBody>
        </p:sp>
        <p:sp>
          <p:nvSpPr>
            <p:cNvPr id="17" name="양쪽 중괄호 16">
              <a:extLst>
                <a:ext uri="{FF2B5EF4-FFF2-40B4-BE49-F238E27FC236}">
                  <a16:creationId xmlns:a16="http://schemas.microsoft.com/office/drawing/2014/main" id="{F5207295-1912-454E-AF6E-48C9F7853016}"/>
                </a:ext>
              </a:extLst>
            </p:cNvPr>
            <p:cNvSpPr/>
            <p:nvPr/>
          </p:nvSpPr>
          <p:spPr>
            <a:xfrm>
              <a:off x="2612333" y="740229"/>
              <a:ext cx="9207070" cy="5431971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AAF61F7-14AE-41C9-9B05-592024B35A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4959" t="67791" r="41450" b="29757"/>
            <a:stretch/>
          </p:blipFill>
          <p:spPr>
            <a:xfrm>
              <a:off x="3432051" y="4409311"/>
              <a:ext cx="3191613" cy="349376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085C410-B66C-4320-B5C6-5808A72BBE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903" t="70320" r="50107" b="24169"/>
            <a:stretch/>
          </p:blipFill>
          <p:spPr>
            <a:xfrm>
              <a:off x="7756166" y="4374881"/>
              <a:ext cx="1634577" cy="1370013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5679DE-8730-45B9-8A47-DEE98FEA7A2B}"/>
                </a:ext>
              </a:extLst>
            </p:cNvPr>
            <p:cNvSpPr txBox="1"/>
            <p:nvPr/>
          </p:nvSpPr>
          <p:spPr>
            <a:xfrm>
              <a:off x="6925656" y="4409311"/>
              <a:ext cx="2359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:</a:t>
              </a:r>
            </a:p>
            <a:p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99E536D-35C8-49D3-8BA3-321E1AB14401}"/>
                </a:ext>
              </a:extLst>
            </p:cNvPr>
            <p:cNvSpPr txBox="1"/>
            <p:nvPr/>
          </p:nvSpPr>
          <p:spPr>
            <a:xfrm>
              <a:off x="10069836" y="1372568"/>
              <a:ext cx="1055745" cy="54035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/>
                <a:t>,</a:t>
              </a:r>
            </a:p>
            <a:p>
              <a:endParaRPr lang="ko-KR" altLang="en-US" sz="4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5900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6BE759-61F6-4D48-A602-5386F3FE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15"/>
            <a:ext cx="12192000" cy="548377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909A20C9-8903-43BB-BB14-5B66BCD7FDB0}"/>
              </a:ext>
            </a:extLst>
          </p:cNvPr>
          <p:cNvSpPr/>
          <p:nvPr/>
        </p:nvSpPr>
        <p:spPr>
          <a:xfrm>
            <a:off x="4606724" y="3437681"/>
            <a:ext cx="3102015" cy="856527"/>
          </a:xfrm>
          <a:custGeom>
            <a:avLst/>
            <a:gdLst>
              <a:gd name="connsiteX0" fmla="*/ 0 w 3102015"/>
              <a:gd name="connsiteY0" fmla="*/ 439838 h 856527"/>
              <a:gd name="connsiteX1" fmla="*/ 0 w 3102015"/>
              <a:gd name="connsiteY1" fmla="*/ 0 h 856527"/>
              <a:gd name="connsiteX2" fmla="*/ 3102015 w 3102015"/>
              <a:gd name="connsiteY2" fmla="*/ 0 h 856527"/>
              <a:gd name="connsiteX3" fmla="*/ 3102015 w 3102015"/>
              <a:gd name="connsiteY3" fmla="*/ 856527 h 856527"/>
              <a:gd name="connsiteX4" fmla="*/ 1701479 w 3102015"/>
              <a:gd name="connsiteY4" fmla="*/ 856527 h 856527"/>
              <a:gd name="connsiteX5" fmla="*/ 1701479 w 3102015"/>
              <a:gd name="connsiteY5" fmla="*/ 486137 h 856527"/>
              <a:gd name="connsiteX6" fmla="*/ 0 w 3102015"/>
              <a:gd name="connsiteY6" fmla="*/ 439838 h 8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2015" h="856527">
                <a:moveTo>
                  <a:pt x="0" y="439838"/>
                </a:moveTo>
                <a:lnTo>
                  <a:pt x="0" y="0"/>
                </a:lnTo>
                <a:lnTo>
                  <a:pt x="3102015" y="0"/>
                </a:lnTo>
                <a:lnTo>
                  <a:pt x="3102015" y="856527"/>
                </a:lnTo>
                <a:lnTo>
                  <a:pt x="1701479" y="856527"/>
                </a:lnTo>
                <a:lnTo>
                  <a:pt x="1701479" y="486137"/>
                </a:lnTo>
                <a:lnTo>
                  <a:pt x="0" y="439838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02015"/>
                      <a:gd name="connsiteY0" fmla="*/ 439838 h 856527"/>
                      <a:gd name="connsiteX1" fmla="*/ 0 w 3102015"/>
                      <a:gd name="connsiteY1" fmla="*/ 0 h 856527"/>
                      <a:gd name="connsiteX2" fmla="*/ 423942 w 3102015"/>
                      <a:gd name="connsiteY2" fmla="*/ 0 h 856527"/>
                      <a:gd name="connsiteX3" fmla="*/ 1002985 w 3102015"/>
                      <a:gd name="connsiteY3" fmla="*/ 0 h 856527"/>
                      <a:gd name="connsiteX4" fmla="*/ 1519987 w 3102015"/>
                      <a:gd name="connsiteY4" fmla="*/ 0 h 856527"/>
                      <a:gd name="connsiteX5" fmla="*/ 1974950 w 3102015"/>
                      <a:gd name="connsiteY5" fmla="*/ 0 h 856527"/>
                      <a:gd name="connsiteX6" fmla="*/ 2429912 w 3102015"/>
                      <a:gd name="connsiteY6" fmla="*/ 0 h 856527"/>
                      <a:gd name="connsiteX7" fmla="*/ 3102015 w 3102015"/>
                      <a:gd name="connsiteY7" fmla="*/ 0 h 856527"/>
                      <a:gd name="connsiteX8" fmla="*/ 3102015 w 3102015"/>
                      <a:gd name="connsiteY8" fmla="*/ 428264 h 856527"/>
                      <a:gd name="connsiteX9" fmla="*/ 3102015 w 3102015"/>
                      <a:gd name="connsiteY9" fmla="*/ 856527 h 856527"/>
                      <a:gd name="connsiteX10" fmla="*/ 2635170 w 3102015"/>
                      <a:gd name="connsiteY10" fmla="*/ 856527 h 856527"/>
                      <a:gd name="connsiteX11" fmla="*/ 2182330 w 3102015"/>
                      <a:gd name="connsiteY11" fmla="*/ 856527 h 856527"/>
                      <a:gd name="connsiteX12" fmla="*/ 1701479 w 3102015"/>
                      <a:gd name="connsiteY12" fmla="*/ 856527 h 856527"/>
                      <a:gd name="connsiteX13" fmla="*/ 1701479 w 3102015"/>
                      <a:gd name="connsiteY13" fmla="*/ 486137 h 856527"/>
                      <a:gd name="connsiteX14" fmla="*/ 1134319 w 3102015"/>
                      <a:gd name="connsiteY14" fmla="*/ 470704 h 856527"/>
                      <a:gd name="connsiteX15" fmla="*/ 533130 w 3102015"/>
                      <a:gd name="connsiteY15" fmla="*/ 454345 h 856527"/>
                      <a:gd name="connsiteX16" fmla="*/ 0 w 3102015"/>
                      <a:gd name="connsiteY16" fmla="*/ 439838 h 856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2015" h="856527" extrusionOk="0">
                        <a:moveTo>
                          <a:pt x="0" y="439838"/>
                        </a:moveTo>
                        <a:cubicBezTo>
                          <a:pt x="-42104" y="345120"/>
                          <a:pt x="30152" y="138141"/>
                          <a:pt x="0" y="0"/>
                        </a:cubicBezTo>
                        <a:cubicBezTo>
                          <a:pt x="118670" y="-6488"/>
                          <a:pt x="255249" y="47372"/>
                          <a:pt x="423942" y="0"/>
                        </a:cubicBezTo>
                        <a:cubicBezTo>
                          <a:pt x="592635" y="-47372"/>
                          <a:pt x="762860" y="50110"/>
                          <a:pt x="1002985" y="0"/>
                        </a:cubicBezTo>
                        <a:cubicBezTo>
                          <a:pt x="1243110" y="-50110"/>
                          <a:pt x="1336439" y="9049"/>
                          <a:pt x="1519987" y="0"/>
                        </a:cubicBezTo>
                        <a:cubicBezTo>
                          <a:pt x="1703535" y="-9049"/>
                          <a:pt x="1808079" y="1543"/>
                          <a:pt x="1974950" y="0"/>
                        </a:cubicBezTo>
                        <a:cubicBezTo>
                          <a:pt x="2141821" y="-1543"/>
                          <a:pt x="2238796" y="23698"/>
                          <a:pt x="2429912" y="0"/>
                        </a:cubicBezTo>
                        <a:cubicBezTo>
                          <a:pt x="2621028" y="-23698"/>
                          <a:pt x="2882939" y="9682"/>
                          <a:pt x="3102015" y="0"/>
                        </a:cubicBezTo>
                        <a:cubicBezTo>
                          <a:pt x="3132086" y="121013"/>
                          <a:pt x="3051516" y="231223"/>
                          <a:pt x="3102015" y="428264"/>
                        </a:cubicBezTo>
                        <a:cubicBezTo>
                          <a:pt x="3152514" y="625305"/>
                          <a:pt x="3069279" y="731980"/>
                          <a:pt x="3102015" y="856527"/>
                        </a:cubicBezTo>
                        <a:cubicBezTo>
                          <a:pt x="2949722" y="901080"/>
                          <a:pt x="2811530" y="806878"/>
                          <a:pt x="2635170" y="856527"/>
                        </a:cubicBezTo>
                        <a:cubicBezTo>
                          <a:pt x="2458810" y="906176"/>
                          <a:pt x="2388862" y="835840"/>
                          <a:pt x="2182330" y="856527"/>
                        </a:cubicBezTo>
                        <a:cubicBezTo>
                          <a:pt x="1975798" y="877214"/>
                          <a:pt x="1800231" y="843934"/>
                          <a:pt x="1701479" y="856527"/>
                        </a:cubicBezTo>
                        <a:cubicBezTo>
                          <a:pt x="1664026" y="720366"/>
                          <a:pt x="1728277" y="589817"/>
                          <a:pt x="1701479" y="486137"/>
                        </a:cubicBezTo>
                        <a:cubicBezTo>
                          <a:pt x="1420851" y="530588"/>
                          <a:pt x="1252171" y="459095"/>
                          <a:pt x="1134319" y="470704"/>
                        </a:cubicBezTo>
                        <a:cubicBezTo>
                          <a:pt x="1016467" y="482313"/>
                          <a:pt x="698083" y="427918"/>
                          <a:pt x="533130" y="454345"/>
                        </a:cubicBezTo>
                        <a:cubicBezTo>
                          <a:pt x="368177" y="480773"/>
                          <a:pt x="155668" y="428227"/>
                          <a:pt x="0" y="4398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8F84E9E9-54B6-4DF6-A9F5-6A44DE858C6F}"/>
              </a:ext>
            </a:extLst>
          </p:cNvPr>
          <p:cNvSpPr/>
          <p:nvPr/>
        </p:nvSpPr>
        <p:spPr>
          <a:xfrm>
            <a:off x="7151573" y="864856"/>
            <a:ext cx="3253689" cy="1636877"/>
          </a:xfrm>
          <a:prstGeom prst="wedgeEllipseCallout">
            <a:avLst>
              <a:gd name="adj1" fmla="val -46476"/>
              <a:gd name="adj2" fmla="val 1060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Hey, Dictionary~</a:t>
            </a:r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Show me the</a:t>
            </a:r>
          </a:p>
          <a:p>
            <a:pPr algn="ctr"/>
            <a:r>
              <a:rPr lang="en-US" altLang="ko-KR" dirty="0"/>
              <a:t>“</a:t>
            </a:r>
            <a:r>
              <a:rPr lang="en-US" altLang="ko-KR" dirty="0" err="1"/>
              <a:t>AllElement</a:t>
            </a:r>
            <a:r>
              <a:rPr lang="en-US" altLang="ko-KR" dirty="0"/>
              <a:t>”.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95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2F4754-1A32-42A6-9B40-02449E94B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170"/>
            <a:ext cx="12192000" cy="5443660"/>
          </a:xfrm>
          <a:prstGeom prst="rect">
            <a:avLst/>
          </a:prstGeom>
        </p:spPr>
      </p:pic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A3D2377C-823B-4FE4-BB6E-1CADC18AFE00}"/>
              </a:ext>
            </a:extLst>
          </p:cNvPr>
          <p:cNvSpPr/>
          <p:nvPr/>
        </p:nvSpPr>
        <p:spPr>
          <a:xfrm>
            <a:off x="5662246" y="4235473"/>
            <a:ext cx="2576187" cy="1558518"/>
          </a:xfrm>
          <a:prstGeom prst="wedgeRoundRectCallout">
            <a:avLst>
              <a:gd name="adj1" fmla="val 14709"/>
              <a:gd name="adj2" fmla="val -64055"/>
              <a:gd name="adj3" fmla="val 16667"/>
            </a:avLst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</a:rPr>
              <a:t>It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is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96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92FEA51-3CAD-4817-932D-48601A7E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115"/>
            <a:ext cx="12192000" cy="548377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41C1655-AB03-4A16-A544-43EF54D69B26}"/>
              </a:ext>
            </a:extLst>
          </p:cNvPr>
          <p:cNvSpPr/>
          <p:nvPr/>
        </p:nvSpPr>
        <p:spPr>
          <a:xfrm>
            <a:off x="2743564" y="4981074"/>
            <a:ext cx="5449941" cy="1105401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244216-BEF3-453E-9128-EE53EAEB85F4}"/>
              </a:ext>
            </a:extLst>
          </p:cNvPr>
          <p:cNvSpPr/>
          <p:nvPr/>
        </p:nvSpPr>
        <p:spPr>
          <a:xfrm>
            <a:off x="10351477" y="4723197"/>
            <a:ext cx="894038" cy="123123"/>
          </a:xfrm>
          <a:prstGeom prst="rect">
            <a:avLst/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935275A8-4700-4B42-A73B-5638A0252EC0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8193505" y="4784759"/>
            <a:ext cx="2157972" cy="771876"/>
          </a:xfrm>
          <a:prstGeom prst="curvedConnector3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3D05623-B884-4C5E-A2E7-471016E6A1ED}"/>
              </a:ext>
            </a:extLst>
          </p:cNvPr>
          <p:cNvSpPr/>
          <p:nvPr/>
        </p:nvSpPr>
        <p:spPr>
          <a:xfrm>
            <a:off x="4606724" y="3437681"/>
            <a:ext cx="3102015" cy="856527"/>
          </a:xfrm>
          <a:custGeom>
            <a:avLst/>
            <a:gdLst>
              <a:gd name="connsiteX0" fmla="*/ 0 w 3102015"/>
              <a:gd name="connsiteY0" fmla="*/ 439838 h 856527"/>
              <a:gd name="connsiteX1" fmla="*/ 0 w 3102015"/>
              <a:gd name="connsiteY1" fmla="*/ 0 h 856527"/>
              <a:gd name="connsiteX2" fmla="*/ 3102015 w 3102015"/>
              <a:gd name="connsiteY2" fmla="*/ 0 h 856527"/>
              <a:gd name="connsiteX3" fmla="*/ 3102015 w 3102015"/>
              <a:gd name="connsiteY3" fmla="*/ 856527 h 856527"/>
              <a:gd name="connsiteX4" fmla="*/ 1701479 w 3102015"/>
              <a:gd name="connsiteY4" fmla="*/ 856527 h 856527"/>
              <a:gd name="connsiteX5" fmla="*/ 1701479 w 3102015"/>
              <a:gd name="connsiteY5" fmla="*/ 486137 h 856527"/>
              <a:gd name="connsiteX6" fmla="*/ 0 w 3102015"/>
              <a:gd name="connsiteY6" fmla="*/ 439838 h 856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02015" h="856527">
                <a:moveTo>
                  <a:pt x="0" y="439838"/>
                </a:moveTo>
                <a:lnTo>
                  <a:pt x="0" y="0"/>
                </a:lnTo>
                <a:lnTo>
                  <a:pt x="3102015" y="0"/>
                </a:lnTo>
                <a:lnTo>
                  <a:pt x="3102015" y="856527"/>
                </a:lnTo>
                <a:lnTo>
                  <a:pt x="1701479" y="856527"/>
                </a:lnTo>
                <a:lnTo>
                  <a:pt x="1701479" y="486137"/>
                </a:lnTo>
                <a:lnTo>
                  <a:pt x="0" y="439838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02015"/>
                      <a:gd name="connsiteY0" fmla="*/ 439838 h 856527"/>
                      <a:gd name="connsiteX1" fmla="*/ 0 w 3102015"/>
                      <a:gd name="connsiteY1" fmla="*/ 0 h 856527"/>
                      <a:gd name="connsiteX2" fmla="*/ 423942 w 3102015"/>
                      <a:gd name="connsiteY2" fmla="*/ 0 h 856527"/>
                      <a:gd name="connsiteX3" fmla="*/ 1002985 w 3102015"/>
                      <a:gd name="connsiteY3" fmla="*/ 0 h 856527"/>
                      <a:gd name="connsiteX4" fmla="*/ 1519987 w 3102015"/>
                      <a:gd name="connsiteY4" fmla="*/ 0 h 856527"/>
                      <a:gd name="connsiteX5" fmla="*/ 1974950 w 3102015"/>
                      <a:gd name="connsiteY5" fmla="*/ 0 h 856527"/>
                      <a:gd name="connsiteX6" fmla="*/ 2429912 w 3102015"/>
                      <a:gd name="connsiteY6" fmla="*/ 0 h 856527"/>
                      <a:gd name="connsiteX7" fmla="*/ 3102015 w 3102015"/>
                      <a:gd name="connsiteY7" fmla="*/ 0 h 856527"/>
                      <a:gd name="connsiteX8" fmla="*/ 3102015 w 3102015"/>
                      <a:gd name="connsiteY8" fmla="*/ 428264 h 856527"/>
                      <a:gd name="connsiteX9" fmla="*/ 3102015 w 3102015"/>
                      <a:gd name="connsiteY9" fmla="*/ 856527 h 856527"/>
                      <a:gd name="connsiteX10" fmla="*/ 2635170 w 3102015"/>
                      <a:gd name="connsiteY10" fmla="*/ 856527 h 856527"/>
                      <a:gd name="connsiteX11" fmla="*/ 2182330 w 3102015"/>
                      <a:gd name="connsiteY11" fmla="*/ 856527 h 856527"/>
                      <a:gd name="connsiteX12" fmla="*/ 1701479 w 3102015"/>
                      <a:gd name="connsiteY12" fmla="*/ 856527 h 856527"/>
                      <a:gd name="connsiteX13" fmla="*/ 1701479 w 3102015"/>
                      <a:gd name="connsiteY13" fmla="*/ 486137 h 856527"/>
                      <a:gd name="connsiteX14" fmla="*/ 1134319 w 3102015"/>
                      <a:gd name="connsiteY14" fmla="*/ 470704 h 856527"/>
                      <a:gd name="connsiteX15" fmla="*/ 533130 w 3102015"/>
                      <a:gd name="connsiteY15" fmla="*/ 454345 h 856527"/>
                      <a:gd name="connsiteX16" fmla="*/ 0 w 3102015"/>
                      <a:gd name="connsiteY16" fmla="*/ 439838 h 856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2015" h="856527" extrusionOk="0">
                        <a:moveTo>
                          <a:pt x="0" y="439838"/>
                        </a:moveTo>
                        <a:cubicBezTo>
                          <a:pt x="-42104" y="345120"/>
                          <a:pt x="30152" y="138141"/>
                          <a:pt x="0" y="0"/>
                        </a:cubicBezTo>
                        <a:cubicBezTo>
                          <a:pt x="118670" y="-6488"/>
                          <a:pt x="255249" y="47372"/>
                          <a:pt x="423942" y="0"/>
                        </a:cubicBezTo>
                        <a:cubicBezTo>
                          <a:pt x="592635" y="-47372"/>
                          <a:pt x="762860" y="50110"/>
                          <a:pt x="1002985" y="0"/>
                        </a:cubicBezTo>
                        <a:cubicBezTo>
                          <a:pt x="1243110" y="-50110"/>
                          <a:pt x="1336439" y="9049"/>
                          <a:pt x="1519987" y="0"/>
                        </a:cubicBezTo>
                        <a:cubicBezTo>
                          <a:pt x="1703535" y="-9049"/>
                          <a:pt x="1808079" y="1543"/>
                          <a:pt x="1974950" y="0"/>
                        </a:cubicBezTo>
                        <a:cubicBezTo>
                          <a:pt x="2141821" y="-1543"/>
                          <a:pt x="2238796" y="23698"/>
                          <a:pt x="2429912" y="0"/>
                        </a:cubicBezTo>
                        <a:cubicBezTo>
                          <a:pt x="2621028" y="-23698"/>
                          <a:pt x="2882939" y="9682"/>
                          <a:pt x="3102015" y="0"/>
                        </a:cubicBezTo>
                        <a:cubicBezTo>
                          <a:pt x="3132086" y="121013"/>
                          <a:pt x="3051516" y="231223"/>
                          <a:pt x="3102015" y="428264"/>
                        </a:cubicBezTo>
                        <a:cubicBezTo>
                          <a:pt x="3152514" y="625305"/>
                          <a:pt x="3069279" y="731980"/>
                          <a:pt x="3102015" y="856527"/>
                        </a:cubicBezTo>
                        <a:cubicBezTo>
                          <a:pt x="2949722" y="901080"/>
                          <a:pt x="2811530" y="806878"/>
                          <a:pt x="2635170" y="856527"/>
                        </a:cubicBezTo>
                        <a:cubicBezTo>
                          <a:pt x="2458810" y="906176"/>
                          <a:pt x="2388862" y="835840"/>
                          <a:pt x="2182330" y="856527"/>
                        </a:cubicBezTo>
                        <a:cubicBezTo>
                          <a:pt x="1975798" y="877214"/>
                          <a:pt x="1800231" y="843934"/>
                          <a:pt x="1701479" y="856527"/>
                        </a:cubicBezTo>
                        <a:cubicBezTo>
                          <a:pt x="1664026" y="720366"/>
                          <a:pt x="1728277" y="589817"/>
                          <a:pt x="1701479" y="486137"/>
                        </a:cubicBezTo>
                        <a:cubicBezTo>
                          <a:pt x="1420851" y="530588"/>
                          <a:pt x="1252171" y="459095"/>
                          <a:pt x="1134319" y="470704"/>
                        </a:cubicBezTo>
                        <a:cubicBezTo>
                          <a:pt x="1016467" y="482313"/>
                          <a:pt x="698083" y="427918"/>
                          <a:pt x="533130" y="454345"/>
                        </a:cubicBezTo>
                        <a:cubicBezTo>
                          <a:pt x="368177" y="480773"/>
                          <a:pt x="155668" y="428227"/>
                          <a:pt x="0" y="4398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29735744-19ED-4EC8-9D64-433931C2186A}"/>
              </a:ext>
            </a:extLst>
          </p:cNvPr>
          <p:cNvSpPr/>
          <p:nvPr/>
        </p:nvSpPr>
        <p:spPr>
          <a:xfrm>
            <a:off x="4705350" y="4357688"/>
            <a:ext cx="2976563" cy="571500"/>
          </a:xfrm>
          <a:custGeom>
            <a:avLst/>
            <a:gdLst>
              <a:gd name="connsiteX0" fmla="*/ 0 w 2976563"/>
              <a:gd name="connsiteY0" fmla="*/ 114300 h 571500"/>
              <a:gd name="connsiteX1" fmla="*/ 1700213 w 2976563"/>
              <a:gd name="connsiteY1" fmla="*/ 114300 h 571500"/>
              <a:gd name="connsiteX2" fmla="*/ 1700213 w 2976563"/>
              <a:gd name="connsiteY2" fmla="*/ 0 h 571500"/>
              <a:gd name="connsiteX3" fmla="*/ 2976563 w 2976563"/>
              <a:gd name="connsiteY3" fmla="*/ 0 h 571500"/>
              <a:gd name="connsiteX4" fmla="*/ 2976563 w 2976563"/>
              <a:gd name="connsiteY4" fmla="*/ 571500 h 571500"/>
              <a:gd name="connsiteX5" fmla="*/ 9525 w 2976563"/>
              <a:gd name="connsiteY5" fmla="*/ 571500 h 571500"/>
              <a:gd name="connsiteX6" fmla="*/ 0 w 2976563"/>
              <a:gd name="connsiteY6" fmla="*/ 1143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563" h="571500">
                <a:moveTo>
                  <a:pt x="0" y="114300"/>
                </a:moveTo>
                <a:lnTo>
                  <a:pt x="1700213" y="114300"/>
                </a:lnTo>
                <a:lnTo>
                  <a:pt x="1700213" y="0"/>
                </a:lnTo>
                <a:lnTo>
                  <a:pt x="2976563" y="0"/>
                </a:lnTo>
                <a:lnTo>
                  <a:pt x="2976563" y="571500"/>
                </a:lnTo>
                <a:lnTo>
                  <a:pt x="9525" y="571500"/>
                </a:lnTo>
                <a:lnTo>
                  <a:pt x="0" y="114300"/>
                </a:lnTo>
                <a:close/>
              </a:path>
            </a:pathLst>
          </a:custGeom>
          <a:noFill/>
          <a:ln w="19050">
            <a:solidFill>
              <a:schemeClr val="accent6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02015"/>
                      <a:gd name="connsiteY0" fmla="*/ 439838 h 856527"/>
                      <a:gd name="connsiteX1" fmla="*/ 0 w 3102015"/>
                      <a:gd name="connsiteY1" fmla="*/ 0 h 856527"/>
                      <a:gd name="connsiteX2" fmla="*/ 423942 w 3102015"/>
                      <a:gd name="connsiteY2" fmla="*/ 0 h 856527"/>
                      <a:gd name="connsiteX3" fmla="*/ 1002985 w 3102015"/>
                      <a:gd name="connsiteY3" fmla="*/ 0 h 856527"/>
                      <a:gd name="connsiteX4" fmla="*/ 1519987 w 3102015"/>
                      <a:gd name="connsiteY4" fmla="*/ 0 h 856527"/>
                      <a:gd name="connsiteX5" fmla="*/ 1974950 w 3102015"/>
                      <a:gd name="connsiteY5" fmla="*/ 0 h 856527"/>
                      <a:gd name="connsiteX6" fmla="*/ 2429912 w 3102015"/>
                      <a:gd name="connsiteY6" fmla="*/ 0 h 856527"/>
                      <a:gd name="connsiteX7" fmla="*/ 3102015 w 3102015"/>
                      <a:gd name="connsiteY7" fmla="*/ 0 h 856527"/>
                      <a:gd name="connsiteX8" fmla="*/ 3102015 w 3102015"/>
                      <a:gd name="connsiteY8" fmla="*/ 428264 h 856527"/>
                      <a:gd name="connsiteX9" fmla="*/ 3102015 w 3102015"/>
                      <a:gd name="connsiteY9" fmla="*/ 856527 h 856527"/>
                      <a:gd name="connsiteX10" fmla="*/ 2635170 w 3102015"/>
                      <a:gd name="connsiteY10" fmla="*/ 856527 h 856527"/>
                      <a:gd name="connsiteX11" fmla="*/ 2182330 w 3102015"/>
                      <a:gd name="connsiteY11" fmla="*/ 856527 h 856527"/>
                      <a:gd name="connsiteX12" fmla="*/ 1701479 w 3102015"/>
                      <a:gd name="connsiteY12" fmla="*/ 856527 h 856527"/>
                      <a:gd name="connsiteX13" fmla="*/ 1701479 w 3102015"/>
                      <a:gd name="connsiteY13" fmla="*/ 486137 h 856527"/>
                      <a:gd name="connsiteX14" fmla="*/ 1134319 w 3102015"/>
                      <a:gd name="connsiteY14" fmla="*/ 470704 h 856527"/>
                      <a:gd name="connsiteX15" fmla="*/ 533130 w 3102015"/>
                      <a:gd name="connsiteY15" fmla="*/ 454345 h 856527"/>
                      <a:gd name="connsiteX16" fmla="*/ 0 w 3102015"/>
                      <a:gd name="connsiteY16" fmla="*/ 439838 h 856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2015" h="856527" extrusionOk="0">
                        <a:moveTo>
                          <a:pt x="0" y="439838"/>
                        </a:moveTo>
                        <a:cubicBezTo>
                          <a:pt x="-42104" y="345120"/>
                          <a:pt x="30152" y="138141"/>
                          <a:pt x="0" y="0"/>
                        </a:cubicBezTo>
                        <a:cubicBezTo>
                          <a:pt x="118670" y="-6488"/>
                          <a:pt x="255249" y="47372"/>
                          <a:pt x="423942" y="0"/>
                        </a:cubicBezTo>
                        <a:cubicBezTo>
                          <a:pt x="592635" y="-47372"/>
                          <a:pt x="762860" y="50110"/>
                          <a:pt x="1002985" y="0"/>
                        </a:cubicBezTo>
                        <a:cubicBezTo>
                          <a:pt x="1243110" y="-50110"/>
                          <a:pt x="1336439" y="9049"/>
                          <a:pt x="1519987" y="0"/>
                        </a:cubicBezTo>
                        <a:cubicBezTo>
                          <a:pt x="1703535" y="-9049"/>
                          <a:pt x="1808079" y="1543"/>
                          <a:pt x="1974950" y="0"/>
                        </a:cubicBezTo>
                        <a:cubicBezTo>
                          <a:pt x="2141821" y="-1543"/>
                          <a:pt x="2238796" y="23698"/>
                          <a:pt x="2429912" y="0"/>
                        </a:cubicBezTo>
                        <a:cubicBezTo>
                          <a:pt x="2621028" y="-23698"/>
                          <a:pt x="2882939" y="9682"/>
                          <a:pt x="3102015" y="0"/>
                        </a:cubicBezTo>
                        <a:cubicBezTo>
                          <a:pt x="3132086" y="121013"/>
                          <a:pt x="3051516" y="231223"/>
                          <a:pt x="3102015" y="428264"/>
                        </a:cubicBezTo>
                        <a:cubicBezTo>
                          <a:pt x="3152514" y="625305"/>
                          <a:pt x="3069279" y="731980"/>
                          <a:pt x="3102015" y="856527"/>
                        </a:cubicBezTo>
                        <a:cubicBezTo>
                          <a:pt x="2949722" y="901080"/>
                          <a:pt x="2811530" y="806878"/>
                          <a:pt x="2635170" y="856527"/>
                        </a:cubicBezTo>
                        <a:cubicBezTo>
                          <a:pt x="2458810" y="906176"/>
                          <a:pt x="2388862" y="835840"/>
                          <a:pt x="2182330" y="856527"/>
                        </a:cubicBezTo>
                        <a:cubicBezTo>
                          <a:pt x="1975798" y="877214"/>
                          <a:pt x="1800231" y="843934"/>
                          <a:pt x="1701479" y="856527"/>
                        </a:cubicBezTo>
                        <a:cubicBezTo>
                          <a:pt x="1664026" y="720366"/>
                          <a:pt x="1728277" y="589817"/>
                          <a:pt x="1701479" y="486137"/>
                        </a:cubicBezTo>
                        <a:cubicBezTo>
                          <a:pt x="1420851" y="530588"/>
                          <a:pt x="1252171" y="459095"/>
                          <a:pt x="1134319" y="470704"/>
                        </a:cubicBezTo>
                        <a:cubicBezTo>
                          <a:pt x="1016467" y="482313"/>
                          <a:pt x="698083" y="427918"/>
                          <a:pt x="533130" y="454345"/>
                        </a:cubicBezTo>
                        <a:cubicBezTo>
                          <a:pt x="368177" y="480773"/>
                          <a:pt x="155668" y="428227"/>
                          <a:pt x="0" y="4398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A5955C-855A-4E38-80B4-A6502E5ADB01}"/>
              </a:ext>
            </a:extLst>
          </p:cNvPr>
          <p:cNvSpPr/>
          <p:nvPr/>
        </p:nvSpPr>
        <p:spPr>
          <a:xfrm>
            <a:off x="10656276" y="4634616"/>
            <a:ext cx="1002323" cy="8858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02015"/>
                      <a:gd name="connsiteY0" fmla="*/ 439838 h 856527"/>
                      <a:gd name="connsiteX1" fmla="*/ 0 w 3102015"/>
                      <a:gd name="connsiteY1" fmla="*/ 0 h 856527"/>
                      <a:gd name="connsiteX2" fmla="*/ 423942 w 3102015"/>
                      <a:gd name="connsiteY2" fmla="*/ 0 h 856527"/>
                      <a:gd name="connsiteX3" fmla="*/ 1002985 w 3102015"/>
                      <a:gd name="connsiteY3" fmla="*/ 0 h 856527"/>
                      <a:gd name="connsiteX4" fmla="*/ 1519987 w 3102015"/>
                      <a:gd name="connsiteY4" fmla="*/ 0 h 856527"/>
                      <a:gd name="connsiteX5" fmla="*/ 1974950 w 3102015"/>
                      <a:gd name="connsiteY5" fmla="*/ 0 h 856527"/>
                      <a:gd name="connsiteX6" fmla="*/ 2429912 w 3102015"/>
                      <a:gd name="connsiteY6" fmla="*/ 0 h 856527"/>
                      <a:gd name="connsiteX7" fmla="*/ 3102015 w 3102015"/>
                      <a:gd name="connsiteY7" fmla="*/ 0 h 856527"/>
                      <a:gd name="connsiteX8" fmla="*/ 3102015 w 3102015"/>
                      <a:gd name="connsiteY8" fmla="*/ 428264 h 856527"/>
                      <a:gd name="connsiteX9" fmla="*/ 3102015 w 3102015"/>
                      <a:gd name="connsiteY9" fmla="*/ 856527 h 856527"/>
                      <a:gd name="connsiteX10" fmla="*/ 2635170 w 3102015"/>
                      <a:gd name="connsiteY10" fmla="*/ 856527 h 856527"/>
                      <a:gd name="connsiteX11" fmla="*/ 2182330 w 3102015"/>
                      <a:gd name="connsiteY11" fmla="*/ 856527 h 856527"/>
                      <a:gd name="connsiteX12" fmla="*/ 1701479 w 3102015"/>
                      <a:gd name="connsiteY12" fmla="*/ 856527 h 856527"/>
                      <a:gd name="connsiteX13" fmla="*/ 1701479 w 3102015"/>
                      <a:gd name="connsiteY13" fmla="*/ 486137 h 856527"/>
                      <a:gd name="connsiteX14" fmla="*/ 1134319 w 3102015"/>
                      <a:gd name="connsiteY14" fmla="*/ 470704 h 856527"/>
                      <a:gd name="connsiteX15" fmla="*/ 533130 w 3102015"/>
                      <a:gd name="connsiteY15" fmla="*/ 454345 h 856527"/>
                      <a:gd name="connsiteX16" fmla="*/ 0 w 3102015"/>
                      <a:gd name="connsiteY16" fmla="*/ 439838 h 856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2015" h="856527" extrusionOk="0">
                        <a:moveTo>
                          <a:pt x="0" y="439838"/>
                        </a:moveTo>
                        <a:cubicBezTo>
                          <a:pt x="-42104" y="345120"/>
                          <a:pt x="30152" y="138141"/>
                          <a:pt x="0" y="0"/>
                        </a:cubicBezTo>
                        <a:cubicBezTo>
                          <a:pt x="118670" y="-6488"/>
                          <a:pt x="255249" y="47372"/>
                          <a:pt x="423942" y="0"/>
                        </a:cubicBezTo>
                        <a:cubicBezTo>
                          <a:pt x="592635" y="-47372"/>
                          <a:pt x="762860" y="50110"/>
                          <a:pt x="1002985" y="0"/>
                        </a:cubicBezTo>
                        <a:cubicBezTo>
                          <a:pt x="1243110" y="-50110"/>
                          <a:pt x="1336439" y="9049"/>
                          <a:pt x="1519987" y="0"/>
                        </a:cubicBezTo>
                        <a:cubicBezTo>
                          <a:pt x="1703535" y="-9049"/>
                          <a:pt x="1808079" y="1543"/>
                          <a:pt x="1974950" y="0"/>
                        </a:cubicBezTo>
                        <a:cubicBezTo>
                          <a:pt x="2141821" y="-1543"/>
                          <a:pt x="2238796" y="23698"/>
                          <a:pt x="2429912" y="0"/>
                        </a:cubicBezTo>
                        <a:cubicBezTo>
                          <a:pt x="2621028" y="-23698"/>
                          <a:pt x="2882939" y="9682"/>
                          <a:pt x="3102015" y="0"/>
                        </a:cubicBezTo>
                        <a:cubicBezTo>
                          <a:pt x="3132086" y="121013"/>
                          <a:pt x="3051516" y="231223"/>
                          <a:pt x="3102015" y="428264"/>
                        </a:cubicBezTo>
                        <a:cubicBezTo>
                          <a:pt x="3152514" y="625305"/>
                          <a:pt x="3069279" y="731980"/>
                          <a:pt x="3102015" y="856527"/>
                        </a:cubicBezTo>
                        <a:cubicBezTo>
                          <a:pt x="2949722" y="901080"/>
                          <a:pt x="2811530" y="806878"/>
                          <a:pt x="2635170" y="856527"/>
                        </a:cubicBezTo>
                        <a:cubicBezTo>
                          <a:pt x="2458810" y="906176"/>
                          <a:pt x="2388862" y="835840"/>
                          <a:pt x="2182330" y="856527"/>
                        </a:cubicBezTo>
                        <a:cubicBezTo>
                          <a:pt x="1975798" y="877214"/>
                          <a:pt x="1800231" y="843934"/>
                          <a:pt x="1701479" y="856527"/>
                        </a:cubicBezTo>
                        <a:cubicBezTo>
                          <a:pt x="1664026" y="720366"/>
                          <a:pt x="1728277" y="589817"/>
                          <a:pt x="1701479" y="486137"/>
                        </a:cubicBezTo>
                        <a:cubicBezTo>
                          <a:pt x="1420851" y="530588"/>
                          <a:pt x="1252171" y="459095"/>
                          <a:pt x="1134319" y="470704"/>
                        </a:cubicBezTo>
                        <a:cubicBezTo>
                          <a:pt x="1016467" y="482313"/>
                          <a:pt x="698083" y="427918"/>
                          <a:pt x="533130" y="454345"/>
                        </a:cubicBezTo>
                        <a:cubicBezTo>
                          <a:pt x="368177" y="480773"/>
                          <a:pt x="155668" y="428227"/>
                          <a:pt x="0" y="4398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F4F2C8-CF4C-42D3-B886-239159055B75}"/>
              </a:ext>
            </a:extLst>
          </p:cNvPr>
          <p:cNvSpPr/>
          <p:nvPr/>
        </p:nvSpPr>
        <p:spPr>
          <a:xfrm>
            <a:off x="10122875" y="4538414"/>
            <a:ext cx="533401" cy="8858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02015"/>
                      <a:gd name="connsiteY0" fmla="*/ 439838 h 856527"/>
                      <a:gd name="connsiteX1" fmla="*/ 0 w 3102015"/>
                      <a:gd name="connsiteY1" fmla="*/ 0 h 856527"/>
                      <a:gd name="connsiteX2" fmla="*/ 423942 w 3102015"/>
                      <a:gd name="connsiteY2" fmla="*/ 0 h 856527"/>
                      <a:gd name="connsiteX3" fmla="*/ 1002985 w 3102015"/>
                      <a:gd name="connsiteY3" fmla="*/ 0 h 856527"/>
                      <a:gd name="connsiteX4" fmla="*/ 1519987 w 3102015"/>
                      <a:gd name="connsiteY4" fmla="*/ 0 h 856527"/>
                      <a:gd name="connsiteX5" fmla="*/ 1974950 w 3102015"/>
                      <a:gd name="connsiteY5" fmla="*/ 0 h 856527"/>
                      <a:gd name="connsiteX6" fmla="*/ 2429912 w 3102015"/>
                      <a:gd name="connsiteY6" fmla="*/ 0 h 856527"/>
                      <a:gd name="connsiteX7" fmla="*/ 3102015 w 3102015"/>
                      <a:gd name="connsiteY7" fmla="*/ 0 h 856527"/>
                      <a:gd name="connsiteX8" fmla="*/ 3102015 w 3102015"/>
                      <a:gd name="connsiteY8" fmla="*/ 428264 h 856527"/>
                      <a:gd name="connsiteX9" fmla="*/ 3102015 w 3102015"/>
                      <a:gd name="connsiteY9" fmla="*/ 856527 h 856527"/>
                      <a:gd name="connsiteX10" fmla="*/ 2635170 w 3102015"/>
                      <a:gd name="connsiteY10" fmla="*/ 856527 h 856527"/>
                      <a:gd name="connsiteX11" fmla="*/ 2182330 w 3102015"/>
                      <a:gd name="connsiteY11" fmla="*/ 856527 h 856527"/>
                      <a:gd name="connsiteX12" fmla="*/ 1701479 w 3102015"/>
                      <a:gd name="connsiteY12" fmla="*/ 856527 h 856527"/>
                      <a:gd name="connsiteX13" fmla="*/ 1701479 w 3102015"/>
                      <a:gd name="connsiteY13" fmla="*/ 486137 h 856527"/>
                      <a:gd name="connsiteX14" fmla="*/ 1134319 w 3102015"/>
                      <a:gd name="connsiteY14" fmla="*/ 470704 h 856527"/>
                      <a:gd name="connsiteX15" fmla="*/ 533130 w 3102015"/>
                      <a:gd name="connsiteY15" fmla="*/ 454345 h 856527"/>
                      <a:gd name="connsiteX16" fmla="*/ 0 w 3102015"/>
                      <a:gd name="connsiteY16" fmla="*/ 439838 h 8565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102015" h="856527" extrusionOk="0">
                        <a:moveTo>
                          <a:pt x="0" y="439838"/>
                        </a:moveTo>
                        <a:cubicBezTo>
                          <a:pt x="-42104" y="345120"/>
                          <a:pt x="30152" y="138141"/>
                          <a:pt x="0" y="0"/>
                        </a:cubicBezTo>
                        <a:cubicBezTo>
                          <a:pt x="118670" y="-6488"/>
                          <a:pt x="255249" y="47372"/>
                          <a:pt x="423942" y="0"/>
                        </a:cubicBezTo>
                        <a:cubicBezTo>
                          <a:pt x="592635" y="-47372"/>
                          <a:pt x="762860" y="50110"/>
                          <a:pt x="1002985" y="0"/>
                        </a:cubicBezTo>
                        <a:cubicBezTo>
                          <a:pt x="1243110" y="-50110"/>
                          <a:pt x="1336439" y="9049"/>
                          <a:pt x="1519987" y="0"/>
                        </a:cubicBezTo>
                        <a:cubicBezTo>
                          <a:pt x="1703535" y="-9049"/>
                          <a:pt x="1808079" y="1543"/>
                          <a:pt x="1974950" y="0"/>
                        </a:cubicBezTo>
                        <a:cubicBezTo>
                          <a:pt x="2141821" y="-1543"/>
                          <a:pt x="2238796" y="23698"/>
                          <a:pt x="2429912" y="0"/>
                        </a:cubicBezTo>
                        <a:cubicBezTo>
                          <a:pt x="2621028" y="-23698"/>
                          <a:pt x="2882939" y="9682"/>
                          <a:pt x="3102015" y="0"/>
                        </a:cubicBezTo>
                        <a:cubicBezTo>
                          <a:pt x="3132086" y="121013"/>
                          <a:pt x="3051516" y="231223"/>
                          <a:pt x="3102015" y="428264"/>
                        </a:cubicBezTo>
                        <a:cubicBezTo>
                          <a:pt x="3152514" y="625305"/>
                          <a:pt x="3069279" y="731980"/>
                          <a:pt x="3102015" y="856527"/>
                        </a:cubicBezTo>
                        <a:cubicBezTo>
                          <a:pt x="2949722" y="901080"/>
                          <a:pt x="2811530" y="806878"/>
                          <a:pt x="2635170" y="856527"/>
                        </a:cubicBezTo>
                        <a:cubicBezTo>
                          <a:pt x="2458810" y="906176"/>
                          <a:pt x="2388862" y="835840"/>
                          <a:pt x="2182330" y="856527"/>
                        </a:cubicBezTo>
                        <a:cubicBezTo>
                          <a:pt x="1975798" y="877214"/>
                          <a:pt x="1800231" y="843934"/>
                          <a:pt x="1701479" y="856527"/>
                        </a:cubicBezTo>
                        <a:cubicBezTo>
                          <a:pt x="1664026" y="720366"/>
                          <a:pt x="1728277" y="589817"/>
                          <a:pt x="1701479" y="486137"/>
                        </a:cubicBezTo>
                        <a:cubicBezTo>
                          <a:pt x="1420851" y="530588"/>
                          <a:pt x="1252171" y="459095"/>
                          <a:pt x="1134319" y="470704"/>
                        </a:cubicBezTo>
                        <a:cubicBezTo>
                          <a:pt x="1016467" y="482313"/>
                          <a:pt x="698083" y="427918"/>
                          <a:pt x="533130" y="454345"/>
                        </a:cubicBezTo>
                        <a:cubicBezTo>
                          <a:pt x="368177" y="480773"/>
                          <a:pt x="155668" y="428227"/>
                          <a:pt x="0" y="439838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3239E6DA-D28E-44E2-9D2D-95DD977D1FFB}"/>
              </a:ext>
            </a:extLst>
          </p:cNvPr>
          <p:cNvCxnSpPr>
            <a:cxnSpLocks/>
          </p:cNvCxnSpPr>
          <p:nvPr/>
        </p:nvCxnSpPr>
        <p:spPr>
          <a:xfrm>
            <a:off x="7708739" y="3792838"/>
            <a:ext cx="2414136" cy="745576"/>
          </a:xfrm>
          <a:prstGeom prst="curvedConnector3">
            <a:avLst/>
          </a:prstGeom>
          <a:ln w="1905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2DB14C74-4C8B-4EF8-BE28-F4C563709A2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95326" y="4653662"/>
            <a:ext cx="2960950" cy="25245"/>
          </a:xfrm>
          <a:prstGeom prst="curvedConnector3">
            <a:avLst/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7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107</Words>
  <Application>Microsoft Office PowerPoint</Application>
  <PresentationFormat>와이드스크린</PresentationFormat>
  <Paragraphs>43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</dc:creator>
  <cp:lastModifiedBy>샤크라노바아이</cp:lastModifiedBy>
  <cp:revision>17</cp:revision>
  <dcterms:created xsi:type="dcterms:W3CDTF">2021-07-28T04:32:25Z</dcterms:created>
  <dcterms:modified xsi:type="dcterms:W3CDTF">2021-07-28T14:41:12Z</dcterms:modified>
</cp:coreProperties>
</file>