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9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194078283</TotalTime>
  <Words>1830</Words>
  <Application>Microsoft Office PowerPoint</Application>
  <PresentationFormat>와이드스크린</PresentationFormat>
  <Paragraphs>634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303</cp:revision>
  <dcterms:created xsi:type="dcterms:W3CDTF">2024-09-10T03:41:37Z</dcterms:created>
  <dcterms:modified xsi:type="dcterms:W3CDTF">2025-01-13T15:45:12Z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