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90" r:id="rId22"/>
    <p:sldId id="369" r:id="rId23"/>
    <p:sldId id="370" r:id="rId24"/>
    <p:sldId id="373" r:id="rId25"/>
    <p:sldId id="382" r:id="rId26"/>
    <p:sldId id="387" r:id="rId27"/>
    <p:sldId id="374" r:id="rId28"/>
    <p:sldId id="378" r:id="rId29"/>
    <p:sldId id="388" r:id="rId30"/>
    <p:sldId id="379" r:id="rId31"/>
    <p:sldId id="380" r:id="rId32"/>
    <p:sldId id="38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90"/>
            <p14:sldId id="369"/>
            <p14:sldId id="370"/>
            <p14:sldId id="373"/>
            <p14:sldId id="382"/>
            <p14:sldId id="387"/>
            <p14:sldId id="374"/>
            <p14:sldId id="378"/>
            <p14:sldId id="388"/>
            <p14:sldId id="379"/>
            <p14:sldId id="380"/>
          </p14:sldIdLst>
        </p14:section>
        <p14:section name="미결" id="{4B97F56F-B5FE-4785-BEE1-5DE2E75A4DD5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04F40-423B-8147-4748-94536BD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6CCF5-43BE-C2BB-B8B1-8C05D1707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89C749-F625-D2E0-1474-48191F25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AAAD2-5ADE-2624-B40B-E4DA52553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6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(##_Bid_Elements Join Order Organizer.dyn)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어색하게배치되는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(#2_Bid_Room Size and Style_Injector.dyn)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24F2D-03B0-310C-D8F9-9AAC95E904A3}"/>
              </a:ext>
            </a:extLst>
          </p:cNvPr>
          <p:cNvSpPr/>
          <p:nvPr/>
        </p:nvSpPr>
        <p:spPr>
          <a:xfrm>
            <a:off x="5266204" y="4294094"/>
            <a:ext cx="1291759" cy="339819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룸 넘버 및 이름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2"/>
          <a:stretch/>
        </p:blipFill>
        <p:spPr>
          <a:xfrm>
            <a:off x="8624047" y="3851810"/>
            <a:ext cx="2506618" cy="2258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140F-57CD-01A5-E6DC-34666FC0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42" y="4872683"/>
            <a:ext cx="2772818" cy="12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별 천장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Build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Ceiling &gt;&gt; Automatic 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전창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별 기준 레벨 조정 및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(Height Offset From 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12CC2-69A3-3928-3EE6-BC035CDF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3" b="9153"/>
          <a:stretch/>
        </p:blipFill>
        <p:spPr>
          <a:xfrm>
            <a:off x="6113929" y="1419395"/>
            <a:ext cx="4121150" cy="2409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E6F35-7286-1859-5D25-01021D487063}"/>
              </a:ext>
            </a:extLst>
          </p:cNvPr>
          <p:cNvSpPr/>
          <p:nvPr/>
        </p:nvSpPr>
        <p:spPr>
          <a:xfrm>
            <a:off x="6113929" y="2416969"/>
            <a:ext cx="1891833" cy="25003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2B0690-659A-7EDE-7354-0D19036A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19" y="2104603"/>
            <a:ext cx="2533506" cy="1724448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D40457-E01A-FE2F-FB2A-5CE54A674FDC}"/>
              </a:ext>
            </a:extLst>
          </p:cNvPr>
          <p:cNvSpPr/>
          <p:nvPr/>
        </p:nvSpPr>
        <p:spPr>
          <a:xfrm>
            <a:off x="3836894" y="2581835"/>
            <a:ext cx="2223247" cy="1882589"/>
          </a:xfrm>
          <a:custGeom>
            <a:avLst/>
            <a:gdLst>
              <a:gd name="connsiteX0" fmla="*/ 0 w 2223247"/>
              <a:gd name="connsiteY0" fmla="*/ 1559859 h 1882589"/>
              <a:gd name="connsiteX1" fmla="*/ 0 w 2223247"/>
              <a:gd name="connsiteY1" fmla="*/ 1882589 h 1882589"/>
              <a:gd name="connsiteX2" fmla="*/ 1712259 w 2223247"/>
              <a:gd name="connsiteY2" fmla="*/ 1882589 h 1882589"/>
              <a:gd name="connsiteX3" fmla="*/ 1712259 w 2223247"/>
              <a:gd name="connsiteY3" fmla="*/ 0 h 1882589"/>
              <a:gd name="connsiteX4" fmla="*/ 2223247 w 2223247"/>
              <a:gd name="connsiteY4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247" h="1882589">
                <a:moveTo>
                  <a:pt x="0" y="1559859"/>
                </a:moveTo>
                <a:lnTo>
                  <a:pt x="0" y="1882589"/>
                </a:lnTo>
                <a:lnTo>
                  <a:pt x="1712259" y="1882589"/>
                </a:lnTo>
                <a:lnTo>
                  <a:pt x="1712259" y="0"/>
                </a:lnTo>
                <a:lnTo>
                  <a:pt x="2223247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별 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별 기준 레벨 조정 및 실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Height)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47BF-8520-343A-6DF6-8BEF5FBF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66" y="1050748"/>
            <a:ext cx="5260906" cy="26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6A1F0-7089-C422-10A1-E354CBD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57" y="3124271"/>
            <a:ext cx="3319926" cy="1152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466FB-CFCC-0A7F-E6B7-FF98228F3378}"/>
              </a:ext>
            </a:extLst>
          </p:cNvPr>
          <p:cNvSpPr/>
          <p:nvPr/>
        </p:nvSpPr>
        <p:spPr>
          <a:xfrm>
            <a:off x="7733557" y="3741420"/>
            <a:ext cx="2347703" cy="160890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1CD2C46-388D-32CC-3D05-39D336331D7A}"/>
              </a:ext>
            </a:extLst>
          </p:cNvPr>
          <p:cNvSpPr/>
          <p:nvPr/>
        </p:nvSpPr>
        <p:spPr>
          <a:xfrm>
            <a:off x="4121150" y="3860800"/>
            <a:ext cx="3581400" cy="488950"/>
          </a:xfrm>
          <a:custGeom>
            <a:avLst/>
            <a:gdLst>
              <a:gd name="connsiteX0" fmla="*/ 0 w 3581400"/>
              <a:gd name="connsiteY0" fmla="*/ 234950 h 488950"/>
              <a:gd name="connsiteX1" fmla="*/ 0 w 3581400"/>
              <a:gd name="connsiteY1" fmla="*/ 488950 h 488950"/>
              <a:gd name="connsiteX2" fmla="*/ 2819400 w 3581400"/>
              <a:gd name="connsiteY2" fmla="*/ 488950 h 488950"/>
              <a:gd name="connsiteX3" fmla="*/ 2819400 w 3581400"/>
              <a:gd name="connsiteY3" fmla="*/ 0 h 488950"/>
              <a:gd name="connsiteX4" fmla="*/ 3581400 w 3581400"/>
              <a:gd name="connsiteY4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488950">
                <a:moveTo>
                  <a:pt x="0" y="234950"/>
                </a:moveTo>
                <a:lnTo>
                  <a:pt x="0" y="488950"/>
                </a:lnTo>
                <a:lnTo>
                  <a:pt x="2819400" y="488950"/>
                </a:lnTo>
                <a:lnTo>
                  <a:pt x="2819400" y="0"/>
                </a:lnTo>
                <a:lnTo>
                  <a:pt x="358140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&lt;Stair&gt;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계단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Ramp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4A1B7-9AA9-9A50-5C05-5ABEA94425E3}"/>
              </a:ext>
            </a:extLst>
          </p:cNvPr>
          <p:cNvSpPr txBox="1"/>
          <p:nvPr/>
        </p:nvSpPr>
        <p:spPr>
          <a:xfrm>
            <a:off x="2204264" y="3907625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&lt;Ramp&gt;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램프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6E08F-6934-BD8D-06BF-273ECDDDA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/>
          <a:stretch/>
        </p:blipFill>
        <p:spPr>
          <a:xfrm>
            <a:off x="6803089" y="1412780"/>
            <a:ext cx="3585882" cy="224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2C86C8-8F01-8641-417F-3080E5CB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30" y="3907625"/>
            <a:ext cx="3585882" cy="22605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6908F4-703F-E1A2-5193-8A4E7B039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197" y="3748078"/>
            <a:ext cx="1910975" cy="17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074F5-0AEB-C8E5-E622-8D165EAC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82D27C-C8FC-2766-C10F-7D8532495411}"/>
              </a:ext>
            </a:extLst>
          </p:cNvPr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Stoop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5D5FA4-38F9-426E-0669-50B85BB89462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DD653-D9D9-67CF-0B9D-02C648D9F652}"/>
              </a:ext>
            </a:extLst>
          </p:cNvPr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CBD83-88AF-AC57-1121-B9AE680EFE90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&lt;Stoop&gt;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Foundations &gt; Ramp &amp; Pathway with Haunch_R0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H_SF_ACM_Stoop T200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3F9472B-81ED-7591-05AE-DB7B4201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A3BB7-850A-51F0-D330-82ABEF998D80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DBBBA-9FD0-CB82-37E8-7EF9D773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09" y="1412780"/>
            <a:ext cx="4811680" cy="311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38577-DD15-BC2D-CFE7-C11266BDC753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별 기준 레벨 조정 및 오프셋 높이 등 조정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A2E6D-C308-6228-9DEF-95BB7244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25" y="1142518"/>
            <a:ext cx="2448267" cy="257210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3"/>
            <a:ext cx="2406650" cy="1369223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</a:t>
            </a:r>
            <a:r>
              <a:rPr lang="ko-KR" altLang="en-US" sz="9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A11562-3307-5356-DD48-65B624DA56BD}"/>
              </a:ext>
            </a:extLst>
          </p:cNvPr>
          <p:cNvSpPr/>
          <p:nvPr/>
        </p:nvSpPr>
        <p:spPr>
          <a:xfrm>
            <a:off x="9185621" y="2308385"/>
            <a:ext cx="354619" cy="103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97218F0-DF12-E224-1B68-FD928838763C}"/>
              </a:ext>
            </a:extLst>
          </p:cNvPr>
          <p:cNvSpPr/>
          <p:nvPr/>
        </p:nvSpPr>
        <p:spPr>
          <a:xfrm>
            <a:off x="4572000" y="2407920"/>
            <a:ext cx="4511040" cy="1341120"/>
          </a:xfrm>
          <a:custGeom>
            <a:avLst/>
            <a:gdLst>
              <a:gd name="connsiteX0" fmla="*/ 0 w 4511040"/>
              <a:gd name="connsiteY0" fmla="*/ 1211580 h 1341120"/>
              <a:gd name="connsiteX1" fmla="*/ 129540 w 4511040"/>
              <a:gd name="connsiteY1" fmla="*/ 1341120 h 1341120"/>
              <a:gd name="connsiteX2" fmla="*/ 3032760 w 4511040"/>
              <a:gd name="connsiteY2" fmla="*/ 1341120 h 1341120"/>
              <a:gd name="connsiteX3" fmla="*/ 3962400 w 4511040"/>
              <a:gd name="connsiteY3" fmla="*/ 411480 h 1341120"/>
              <a:gd name="connsiteX4" fmla="*/ 3962400 w 4511040"/>
              <a:gd name="connsiteY4" fmla="*/ 0 h 1341120"/>
              <a:gd name="connsiteX5" fmla="*/ 4511040 w 4511040"/>
              <a:gd name="connsiteY5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341120">
                <a:moveTo>
                  <a:pt x="0" y="1211580"/>
                </a:moveTo>
                <a:lnTo>
                  <a:pt x="129540" y="1341120"/>
                </a:lnTo>
                <a:lnTo>
                  <a:pt x="3032760" y="1341120"/>
                </a:lnTo>
                <a:lnTo>
                  <a:pt x="3962400" y="411480"/>
                </a:lnTo>
                <a:lnTo>
                  <a:pt x="3962400" y="0"/>
                </a:lnTo>
                <a:lnTo>
                  <a:pt x="45110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</a:t>
            </a:r>
            <a:r>
              <a:rPr lang="ko-KR" altLang="en-US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세팅 되어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항목과 이름을 일치시켜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“##_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378938-D378-09D6-885F-AF2AF22C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99" y="5377245"/>
            <a:ext cx="3285414" cy="7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3" y="1958311"/>
            <a:ext cx="361902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파라미터를 생성할 때에는 하기의 과정을 거친다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그룹 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Edit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탭에서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②</a:t>
            </a:r>
            <a:r>
              <a:rPr lang="ko-KR" altLang="en-US" sz="900" b="1" dirty="0"/>
              <a:t> 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Parameter </a:t>
            </a:r>
            <a:r>
              <a:rPr lang="ko-KR" altLang="en-US" sz="900" dirty="0"/>
              <a:t>생성 창에서 </a:t>
            </a:r>
            <a:r>
              <a:rPr lang="en-US" altLang="ko-KR" sz="900" dirty="0"/>
              <a:t>Parameter Data </a:t>
            </a:r>
            <a:r>
              <a:rPr lang="ko-KR" altLang="en-US" sz="900" dirty="0"/>
              <a:t>항목의 세부항목들을 입력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③</a:t>
            </a:r>
            <a:r>
              <a:rPr lang="ko-KR" altLang="en-US" sz="900" dirty="0"/>
              <a:t> </a:t>
            </a:r>
            <a:r>
              <a:rPr lang="en-US" altLang="ko-KR" sz="900" dirty="0"/>
              <a:t>(Name / Discipline / Type of Parameter / Group parameter under)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Ok</a:t>
            </a:r>
            <a:r>
              <a:rPr lang="ko-KR" altLang="en-US" sz="900" dirty="0"/>
              <a:t> 버튼 클릭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④</a:t>
            </a:r>
            <a:endParaRPr lang="en-US" altLang="ko-KR" sz="900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433B1-04CB-D4F0-4623-6FD6352E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710"/>
            <a:ext cx="5293191" cy="37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1789B-98A0-3A87-B00F-4A53FF0FB56A}"/>
              </a:ext>
            </a:extLst>
          </p:cNvPr>
          <p:cNvSpPr/>
          <p:nvPr/>
        </p:nvSpPr>
        <p:spPr>
          <a:xfrm>
            <a:off x="6894895" y="2851149"/>
            <a:ext cx="921956" cy="15240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446E3-AD0C-BB2E-2D81-8E8ED4A9350D}"/>
              </a:ext>
            </a:extLst>
          </p:cNvPr>
          <p:cNvSpPr/>
          <p:nvPr/>
        </p:nvSpPr>
        <p:spPr>
          <a:xfrm>
            <a:off x="9735955" y="4159249"/>
            <a:ext cx="303395" cy="14605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9537-0166-3A81-2D3F-EB82F2155C1E}"/>
              </a:ext>
            </a:extLst>
          </p:cNvPr>
          <p:cNvSpPr txBox="1"/>
          <p:nvPr/>
        </p:nvSpPr>
        <p:spPr>
          <a:xfrm>
            <a:off x="6550790" y="24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B7AA5-5297-0BB0-CD4F-F56E428BB6A2}"/>
              </a:ext>
            </a:extLst>
          </p:cNvPr>
          <p:cNvSpPr txBox="1"/>
          <p:nvPr/>
        </p:nvSpPr>
        <p:spPr>
          <a:xfrm>
            <a:off x="9977633" y="423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D82572-9212-4AFD-AABA-0DE2277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86" y="3232271"/>
            <a:ext cx="2572872" cy="29465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1BA13-5D16-EC10-A5B2-6BBCE39B12B1}"/>
              </a:ext>
            </a:extLst>
          </p:cNvPr>
          <p:cNvSpPr/>
          <p:nvPr/>
        </p:nvSpPr>
        <p:spPr>
          <a:xfrm>
            <a:off x="6096000" y="4455555"/>
            <a:ext cx="1074420" cy="91654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1CE69-2240-58BD-3D2A-57EB8A216E04}"/>
              </a:ext>
            </a:extLst>
          </p:cNvPr>
          <p:cNvSpPr/>
          <p:nvPr/>
        </p:nvSpPr>
        <p:spPr>
          <a:xfrm>
            <a:off x="7025640" y="5958840"/>
            <a:ext cx="477858" cy="165032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6F28-D1B3-3DB8-F8F0-E9EC4BB09617}"/>
              </a:ext>
            </a:extLst>
          </p:cNvPr>
          <p:cNvSpPr txBox="1"/>
          <p:nvPr/>
        </p:nvSpPr>
        <p:spPr>
          <a:xfrm>
            <a:off x="6479397" y="4120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518BE-9C47-19FD-6A74-F3B7143EED38}"/>
              </a:ext>
            </a:extLst>
          </p:cNvPr>
          <p:cNvSpPr txBox="1"/>
          <p:nvPr/>
        </p:nvSpPr>
        <p:spPr>
          <a:xfrm>
            <a:off x="6610142" y="5856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F4DE-1627-8E8C-94B8-19758F3E21C2}"/>
              </a:ext>
            </a:extLst>
          </p:cNvPr>
          <p:cNvSpPr txBox="1"/>
          <p:nvPr/>
        </p:nvSpPr>
        <p:spPr>
          <a:xfrm>
            <a:off x="1487491" y="4441165"/>
            <a:ext cx="42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※ </a:t>
            </a:r>
            <a:r>
              <a:rPr lang="ko-KR" altLang="en-US" dirty="0">
                <a:solidFill>
                  <a:srgbClr val="0000FF"/>
                </a:solidFill>
              </a:rPr>
              <a:t>키 스케줄을 생성할 시에 속하게 될 카테고리를 지정하게 되어 있기 때문에 </a:t>
            </a:r>
            <a:r>
              <a:rPr lang="en-US" altLang="ko-KR" dirty="0">
                <a:solidFill>
                  <a:srgbClr val="0000FF"/>
                </a:solidFill>
              </a:rPr>
              <a:t>(21page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번 항목 참조</a:t>
            </a:r>
            <a:r>
              <a:rPr lang="en-US" altLang="ko-KR" dirty="0">
                <a:solidFill>
                  <a:srgbClr val="0000FF"/>
                </a:solidFill>
              </a:rPr>
              <a:t>),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키 스케줄 내에서 생성하는 모든 파라미터는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해당 카테고리의 </a:t>
            </a:r>
            <a:r>
              <a:rPr lang="ko-KR" altLang="en-US" dirty="0" err="1">
                <a:solidFill>
                  <a:srgbClr val="0000FF"/>
                </a:solidFill>
              </a:rPr>
              <a:t>부재들에서만</a:t>
            </a:r>
            <a:r>
              <a:rPr lang="ko-KR" altLang="en-US" dirty="0">
                <a:solidFill>
                  <a:srgbClr val="0000FF"/>
                </a:solidFill>
              </a:rPr>
              <a:t> 표현되도록 자동 지정된다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일반적인 프로젝트 파라미터 생성에서 필수인 카테고리 지정하는 부분이 빠져 있음을 인지하고 진행하면 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81FFF-399D-4B5B-3044-97A69E4B60EE}"/>
              </a:ext>
            </a:extLst>
          </p:cNvPr>
          <p:cNvSpPr/>
          <p:nvPr/>
        </p:nvSpPr>
        <p:spPr>
          <a:xfrm>
            <a:off x="6095999" y="3780145"/>
            <a:ext cx="2124635" cy="293264"/>
          </a:xfrm>
          <a:prstGeom prst="rect">
            <a:avLst/>
          </a:pr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93C032C-FB9F-F0FE-E623-9EB2187132A4}"/>
              </a:ext>
            </a:extLst>
          </p:cNvPr>
          <p:cNvSpPr/>
          <p:nvPr/>
        </p:nvSpPr>
        <p:spPr>
          <a:xfrm>
            <a:off x="4089400" y="3994150"/>
            <a:ext cx="2006600" cy="298450"/>
          </a:xfrm>
          <a:custGeom>
            <a:avLst/>
            <a:gdLst>
              <a:gd name="connsiteX0" fmla="*/ 2006600 w 2006600"/>
              <a:gd name="connsiteY0" fmla="*/ 0 h 298450"/>
              <a:gd name="connsiteX1" fmla="*/ 1708150 w 2006600"/>
              <a:gd name="connsiteY1" fmla="*/ 298450 h 298450"/>
              <a:gd name="connsiteX2" fmla="*/ 971550 w 2006600"/>
              <a:gd name="connsiteY2" fmla="*/ 298450 h 298450"/>
              <a:gd name="connsiteX3" fmla="*/ 692150 w 2006600"/>
              <a:gd name="connsiteY3" fmla="*/ 19050 h 298450"/>
              <a:gd name="connsiteX4" fmla="*/ 0 w 2006600"/>
              <a:gd name="connsiteY4" fmla="*/ 190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298450">
                <a:moveTo>
                  <a:pt x="2006600" y="0"/>
                </a:moveTo>
                <a:lnTo>
                  <a:pt x="1708150" y="298450"/>
                </a:lnTo>
                <a:lnTo>
                  <a:pt x="971550" y="298450"/>
                </a:lnTo>
                <a:lnTo>
                  <a:pt x="692150" y="19050"/>
                </a:lnTo>
                <a:lnTo>
                  <a:pt x="0" y="19050"/>
                </a:lnTo>
              </a:path>
            </a:pathLst>
          </a:cu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EFB9-8684-C7AE-A08C-CEA6E382834F}"/>
              </a:ext>
            </a:extLst>
          </p:cNvPr>
          <p:cNvSpPr txBox="1"/>
          <p:nvPr/>
        </p:nvSpPr>
        <p:spPr>
          <a:xfrm>
            <a:off x="3967222" y="3634250"/>
            <a:ext cx="1853252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도면화에 활용될 파라미터라면 </a:t>
            </a:r>
            <a:r>
              <a:rPr lang="en-US" altLang="ko-KR" sz="7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Shared parameter </a:t>
            </a:r>
            <a:r>
              <a:rPr lang="ko-KR" altLang="en-US" sz="7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이름 선택 요</a:t>
            </a:r>
            <a:endParaRPr lang="en-US" altLang="ko-KR" sz="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3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98170D-D1E8-E623-1E00-9748B3C8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9"/>
          <a:stretch/>
        </p:blipFill>
        <p:spPr>
          <a:xfrm>
            <a:off x="5347598" y="836713"/>
            <a:ext cx="6311002" cy="518457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248550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2485507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내부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 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8045" y="1498681"/>
            <a:ext cx="28245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&lt;A_Floor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&lt;B_Base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&lt;C_Wall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&lt;D_Ceiling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11012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B68F-AA11-44C9-F1B5-40B204EF16E4}"/>
              </a:ext>
            </a:extLst>
          </p:cNvPr>
          <p:cNvSpPr txBox="1"/>
          <p:nvPr/>
        </p:nvSpPr>
        <p:spPr>
          <a:xfrm>
            <a:off x="2204264" y="3110127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2B84F-9B44-2A15-DFEC-B364781DFEA8}"/>
              </a:ext>
            </a:extLst>
          </p:cNvPr>
          <p:cNvSpPr/>
          <p:nvPr/>
        </p:nvSpPr>
        <p:spPr>
          <a:xfrm>
            <a:off x="1487491" y="373474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04CE-157C-D2EC-0E97-55673FD31237}"/>
              </a:ext>
            </a:extLst>
          </p:cNvPr>
          <p:cNvSpPr txBox="1"/>
          <p:nvPr/>
        </p:nvSpPr>
        <p:spPr>
          <a:xfrm>
            <a:off x="2204264" y="3734747"/>
            <a:ext cx="3143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바닥 마감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벽체에 관한 정보 입력은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Scope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구분되어 있으므로 후술하는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26page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5AB9C-E596-A147-F455-5DD42683E66A}"/>
              </a:ext>
            </a:extLst>
          </p:cNvPr>
          <p:cNvSpPr/>
          <p:nvPr/>
        </p:nvSpPr>
        <p:spPr>
          <a:xfrm>
            <a:off x="5322094" y="3552116"/>
            <a:ext cx="6336506" cy="84138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2" y="1498681"/>
            <a:ext cx="282453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&lt;E_Wall Style Schedule&gt;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69D5E1D-E95E-826D-9F49-02B6B1F6E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731" y="1264784"/>
            <a:ext cx="3717776" cy="4762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A3321-8441-0AFD-7BF6-B7BE091FE9BE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62BA1-B1EA-8ACF-2908-5E6EF9778B3D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4A305-71F3-6645-1493-700DF2ED1D90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ABB-0695-299F-957A-30E0667FA13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49985D-65FF-D1EE-252D-CB7A1F4419C1}"/>
              </a:ext>
            </a:extLst>
          </p:cNvPr>
          <p:cNvSpPr/>
          <p:nvPr/>
        </p:nvSpPr>
        <p:spPr>
          <a:xfrm>
            <a:off x="7277099" y="4181475"/>
            <a:ext cx="4256085" cy="137704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40314" y="1498681"/>
            <a:ext cx="29393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정보에 대한 정보 입력 구분 기준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E643AD-ADC8-D4E5-104D-76827C44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68" y="1498681"/>
            <a:ext cx="5906889" cy="36696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D47252-65DF-5D58-0C00-3D75ABCF09FD}"/>
              </a:ext>
            </a:extLst>
          </p:cNvPr>
          <p:cNvSpPr/>
          <p:nvPr/>
        </p:nvSpPr>
        <p:spPr>
          <a:xfrm>
            <a:off x="6701330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E8E077-300E-7EB6-D978-9A56B4DB0DFF}"/>
              </a:ext>
            </a:extLst>
          </p:cNvPr>
          <p:cNvSpPr/>
          <p:nvPr/>
        </p:nvSpPr>
        <p:spPr>
          <a:xfrm>
            <a:off x="6701330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E9B8ED-2CA2-7862-20FC-5A4D2E4E3EA7}"/>
              </a:ext>
            </a:extLst>
          </p:cNvPr>
          <p:cNvSpPr/>
          <p:nvPr/>
        </p:nvSpPr>
        <p:spPr>
          <a:xfrm>
            <a:off x="6701330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1DE4CB93-85A0-0872-C44C-DEB8E681C3EF}"/>
              </a:ext>
            </a:extLst>
          </p:cNvPr>
          <p:cNvSpPr/>
          <p:nvPr/>
        </p:nvSpPr>
        <p:spPr>
          <a:xfrm>
            <a:off x="6289515" y="3143251"/>
            <a:ext cx="4526616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2604E6-68B2-56A5-458C-18F124963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25" y="734720"/>
            <a:ext cx="2939301" cy="12281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6D59B7-7C94-4D25-453E-768ECD506CCF}"/>
              </a:ext>
            </a:extLst>
          </p:cNvPr>
          <p:cNvSpPr txBox="1"/>
          <p:nvPr/>
        </p:nvSpPr>
        <p:spPr>
          <a:xfrm>
            <a:off x="9108088" y="1668299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813B2-B4B1-536F-D55A-6D71E030C2AA}"/>
              </a:ext>
            </a:extLst>
          </p:cNvPr>
          <p:cNvSpPr txBox="1"/>
          <p:nvPr/>
        </p:nvSpPr>
        <p:spPr>
          <a:xfrm>
            <a:off x="9108088" y="2822338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19DC83C-CED5-497E-E4DB-7E04A35557D1}"/>
              </a:ext>
            </a:extLst>
          </p:cNvPr>
          <p:cNvSpPr/>
          <p:nvPr/>
        </p:nvSpPr>
        <p:spPr>
          <a:xfrm>
            <a:off x="7855440" y="1472099"/>
            <a:ext cx="2852939" cy="1344741"/>
          </a:xfrm>
          <a:custGeom>
            <a:avLst/>
            <a:gdLst>
              <a:gd name="connsiteX0" fmla="*/ 1731965 w 2852939"/>
              <a:gd name="connsiteY0" fmla="*/ 909151 h 1344741"/>
              <a:gd name="connsiteX1" fmla="*/ 1512890 w 2852939"/>
              <a:gd name="connsiteY1" fmla="*/ 1271101 h 1344741"/>
              <a:gd name="connsiteX2" fmla="*/ 303215 w 2852939"/>
              <a:gd name="connsiteY2" fmla="*/ 1309201 h 1344741"/>
              <a:gd name="connsiteX3" fmla="*/ 36515 w 2852939"/>
              <a:gd name="connsiteY3" fmla="*/ 861526 h 1344741"/>
              <a:gd name="connsiteX4" fmla="*/ 922340 w 2852939"/>
              <a:gd name="connsiteY4" fmla="*/ 575776 h 1344741"/>
              <a:gd name="connsiteX5" fmla="*/ 1360490 w 2852939"/>
              <a:gd name="connsiteY5" fmla="*/ 51901 h 1344741"/>
              <a:gd name="connsiteX6" fmla="*/ 2693990 w 2852939"/>
              <a:gd name="connsiteY6" fmla="*/ 80476 h 1344741"/>
              <a:gd name="connsiteX7" fmla="*/ 2751140 w 2852939"/>
              <a:gd name="connsiteY7" fmla="*/ 594826 h 1344741"/>
              <a:gd name="connsiteX8" fmla="*/ 1998665 w 2852939"/>
              <a:gd name="connsiteY8" fmla="*/ 766276 h 1344741"/>
              <a:gd name="connsiteX9" fmla="*/ 1731965 w 2852939"/>
              <a:gd name="connsiteY9" fmla="*/ 909151 h 134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2939" h="1344741">
                <a:moveTo>
                  <a:pt x="1731965" y="909151"/>
                </a:moveTo>
                <a:cubicBezTo>
                  <a:pt x="1651002" y="993289"/>
                  <a:pt x="1751015" y="1204426"/>
                  <a:pt x="1512890" y="1271101"/>
                </a:cubicBezTo>
                <a:cubicBezTo>
                  <a:pt x="1274765" y="1337776"/>
                  <a:pt x="549277" y="1377464"/>
                  <a:pt x="303215" y="1309201"/>
                </a:cubicBezTo>
                <a:cubicBezTo>
                  <a:pt x="57152" y="1240939"/>
                  <a:pt x="-66672" y="983763"/>
                  <a:pt x="36515" y="861526"/>
                </a:cubicBezTo>
                <a:cubicBezTo>
                  <a:pt x="139702" y="739289"/>
                  <a:pt x="701678" y="710713"/>
                  <a:pt x="922340" y="575776"/>
                </a:cubicBezTo>
                <a:cubicBezTo>
                  <a:pt x="1143002" y="440839"/>
                  <a:pt x="1065215" y="134451"/>
                  <a:pt x="1360490" y="51901"/>
                </a:cubicBezTo>
                <a:cubicBezTo>
                  <a:pt x="1655765" y="-30649"/>
                  <a:pt x="2462215" y="-10011"/>
                  <a:pt x="2693990" y="80476"/>
                </a:cubicBezTo>
                <a:cubicBezTo>
                  <a:pt x="2925765" y="170963"/>
                  <a:pt x="2867028" y="480526"/>
                  <a:pt x="2751140" y="594826"/>
                </a:cubicBezTo>
                <a:cubicBezTo>
                  <a:pt x="2635253" y="709126"/>
                  <a:pt x="2166940" y="717063"/>
                  <a:pt x="1998665" y="766276"/>
                </a:cubicBezTo>
                <a:cubicBezTo>
                  <a:pt x="1830390" y="815488"/>
                  <a:pt x="1812928" y="825013"/>
                  <a:pt x="1731965" y="909151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7786DF-DF77-56EA-F092-F4D5B7ED29B4}"/>
              </a:ext>
            </a:extLst>
          </p:cNvPr>
          <p:cNvSpPr/>
          <p:nvPr/>
        </p:nvSpPr>
        <p:spPr>
          <a:xfrm>
            <a:off x="5755348" y="3510701"/>
            <a:ext cx="396193" cy="261257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1448356-C64C-C0D5-E203-99C3FE4A5F43}"/>
              </a:ext>
            </a:extLst>
          </p:cNvPr>
          <p:cNvSpPr/>
          <p:nvPr/>
        </p:nvSpPr>
        <p:spPr>
          <a:xfrm>
            <a:off x="5629065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EF235F-2F9F-E2EC-344D-5DD296069DD8}"/>
              </a:ext>
            </a:extLst>
          </p:cNvPr>
          <p:cNvSpPr/>
          <p:nvPr/>
        </p:nvSpPr>
        <p:spPr>
          <a:xfrm>
            <a:off x="6231959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1AB3CD-C2F8-E018-A138-1CEDC33E27A9}"/>
              </a:ext>
            </a:extLst>
          </p:cNvPr>
          <p:cNvSpPr txBox="1"/>
          <p:nvPr/>
        </p:nvSpPr>
        <p:spPr>
          <a:xfrm>
            <a:off x="7686612" y="841160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D791DFF5-2916-B691-9B0F-0D92DFABA006}"/>
              </a:ext>
            </a:extLst>
          </p:cNvPr>
          <p:cNvSpPr/>
          <p:nvPr/>
        </p:nvSpPr>
        <p:spPr>
          <a:xfrm flipH="1">
            <a:off x="1705749" y="3143251"/>
            <a:ext cx="3879293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3DC5D-F0B0-CBB1-9350-6D3B46EBC58A}"/>
              </a:ext>
            </a:extLst>
          </p:cNvPr>
          <p:cNvSpPr/>
          <p:nvPr/>
        </p:nvSpPr>
        <p:spPr>
          <a:xfrm>
            <a:off x="1320132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D19A48-D020-25AB-E7B7-24B1C73985FF}"/>
              </a:ext>
            </a:extLst>
          </p:cNvPr>
          <p:cNvSpPr/>
          <p:nvPr/>
        </p:nvSpPr>
        <p:spPr>
          <a:xfrm>
            <a:off x="1320132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40DAB3-5993-10C1-2157-4ABB516710A3}"/>
              </a:ext>
            </a:extLst>
          </p:cNvPr>
          <p:cNvSpPr/>
          <p:nvPr/>
        </p:nvSpPr>
        <p:spPr>
          <a:xfrm>
            <a:off x="1320132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B57C0A0-38D3-73C4-2288-9DADCFF3C912}"/>
              </a:ext>
            </a:extLst>
          </p:cNvPr>
          <p:cNvSpPr/>
          <p:nvPr/>
        </p:nvSpPr>
        <p:spPr>
          <a:xfrm>
            <a:off x="7739555" y="1190625"/>
            <a:ext cx="1809750" cy="304800"/>
          </a:xfrm>
          <a:custGeom>
            <a:avLst/>
            <a:gdLst>
              <a:gd name="connsiteX0" fmla="*/ 1809750 w 1809750"/>
              <a:gd name="connsiteY0" fmla="*/ 304800 h 304800"/>
              <a:gd name="connsiteX1" fmla="*/ 1504950 w 1809750"/>
              <a:gd name="connsiteY1" fmla="*/ 0 h 304800"/>
              <a:gd name="connsiteX2" fmla="*/ 0 w 18097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304800">
                <a:moveTo>
                  <a:pt x="1809750" y="304800"/>
                </a:moveTo>
                <a:lnTo>
                  <a:pt x="15049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34BD1DC7-1935-2124-D50F-88909D4C2385}"/>
              </a:ext>
            </a:extLst>
          </p:cNvPr>
          <p:cNvSpPr/>
          <p:nvPr/>
        </p:nvSpPr>
        <p:spPr>
          <a:xfrm>
            <a:off x="8993886" y="2819576"/>
            <a:ext cx="1787405" cy="274589"/>
          </a:xfrm>
          <a:custGeom>
            <a:avLst/>
            <a:gdLst>
              <a:gd name="connsiteX0" fmla="*/ 1693164 w 1787405"/>
              <a:gd name="connsiteY0" fmla="*/ 233187 h 274589"/>
              <a:gd name="connsiteX1" fmla="*/ 202502 w 1787405"/>
              <a:gd name="connsiteY1" fmla="*/ 256999 h 274589"/>
              <a:gd name="connsiteX2" fmla="*/ 150114 w 1787405"/>
              <a:gd name="connsiteY2" fmla="*/ 33162 h 274589"/>
              <a:gd name="connsiteX3" fmla="*/ 1469327 w 1787405"/>
              <a:gd name="connsiteY3" fmla="*/ 18874 h 274589"/>
              <a:gd name="connsiteX4" fmla="*/ 1693164 w 1787405"/>
              <a:gd name="connsiteY4" fmla="*/ 233187 h 27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405" h="274589">
                <a:moveTo>
                  <a:pt x="1693164" y="233187"/>
                </a:moveTo>
                <a:cubicBezTo>
                  <a:pt x="1482027" y="272874"/>
                  <a:pt x="459677" y="290337"/>
                  <a:pt x="202502" y="256999"/>
                </a:cubicBezTo>
                <a:cubicBezTo>
                  <a:pt x="-54673" y="223661"/>
                  <a:pt x="-61023" y="72849"/>
                  <a:pt x="150114" y="33162"/>
                </a:cubicBezTo>
                <a:cubicBezTo>
                  <a:pt x="361251" y="-6525"/>
                  <a:pt x="1208183" y="-9701"/>
                  <a:pt x="1469327" y="18874"/>
                </a:cubicBezTo>
                <a:cubicBezTo>
                  <a:pt x="1730471" y="47449"/>
                  <a:pt x="1904301" y="193500"/>
                  <a:pt x="1693164" y="23318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536ECFC1-D26A-F007-35A3-24C1A9406FAE}"/>
              </a:ext>
            </a:extLst>
          </p:cNvPr>
          <p:cNvSpPr/>
          <p:nvPr/>
        </p:nvSpPr>
        <p:spPr>
          <a:xfrm>
            <a:off x="8343900" y="3063240"/>
            <a:ext cx="2103120" cy="449580"/>
          </a:xfrm>
          <a:custGeom>
            <a:avLst/>
            <a:gdLst>
              <a:gd name="connsiteX0" fmla="*/ 2103120 w 2103120"/>
              <a:gd name="connsiteY0" fmla="*/ 0 h 449580"/>
              <a:gd name="connsiteX1" fmla="*/ 1653540 w 2103120"/>
              <a:gd name="connsiteY1" fmla="*/ 449580 h 449580"/>
              <a:gd name="connsiteX2" fmla="*/ 0 w 2103120"/>
              <a:gd name="connsiteY2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449580">
                <a:moveTo>
                  <a:pt x="2103120" y="0"/>
                </a:moveTo>
                <a:lnTo>
                  <a:pt x="1653540" y="449580"/>
                </a:lnTo>
                <a:lnTo>
                  <a:pt x="0" y="4495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D5CC35-257C-BEC8-544C-0F141ECF2A58}"/>
              </a:ext>
            </a:extLst>
          </p:cNvPr>
          <p:cNvSpPr txBox="1"/>
          <p:nvPr/>
        </p:nvSpPr>
        <p:spPr>
          <a:xfrm>
            <a:off x="8302943" y="315152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A92DBD-295E-90D6-A1FA-2F67512A4AA2}"/>
              </a:ext>
            </a:extLst>
          </p:cNvPr>
          <p:cNvSpPr txBox="1"/>
          <p:nvPr/>
        </p:nvSpPr>
        <p:spPr>
          <a:xfrm>
            <a:off x="4061997" y="5468612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16711E-A5A0-06B2-159C-BBF72ADAE1B0}"/>
              </a:ext>
            </a:extLst>
          </p:cNvPr>
          <p:cNvSpPr txBox="1"/>
          <p:nvPr/>
        </p:nvSpPr>
        <p:spPr>
          <a:xfrm>
            <a:off x="6322645" y="5468611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C5F2C6E0-51E6-7EEC-CF64-39910A24C75B}"/>
              </a:ext>
            </a:extLst>
          </p:cNvPr>
          <p:cNvSpPr/>
          <p:nvPr/>
        </p:nvSpPr>
        <p:spPr>
          <a:xfrm>
            <a:off x="5763532" y="4070707"/>
            <a:ext cx="387616" cy="1499203"/>
          </a:xfrm>
          <a:custGeom>
            <a:avLst/>
            <a:gdLst>
              <a:gd name="connsiteX0" fmla="*/ 356281 w 387616"/>
              <a:gd name="connsiteY0" fmla="*/ 1320443 h 1499203"/>
              <a:gd name="connsiteX1" fmla="*/ 270556 w 387616"/>
              <a:gd name="connsiteY1" fmla="*/ 1406168 h 1499203"/>
              <a:gd name="connsiteX2" fmla="*/ 46718 w 387616"/>
              <a:gd name="connsiteY2" fmla="*/ 1396643 h 1499203"/>
              <a:gd name="connsiteX3" fmla="*/ 27668 w 387616"/>
              <a:gd name="connsiteY3" fmla="*/ 96481 h 1499203"/>
              <a:gd name="connsiteX4" fmla="*/ 361043 w 387616"/>
              <a:gd name="connsiteY4" fmla="*/ 229831 h 1499203"/>
              <a:gd name="connsiteX5" fmla="*/ 356281 w 387616"/>
              <a:gd name="connsiteY5" fmla="*/ 1320443 h 149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616" h="1499203">
                <a:moveTo>
                  <a:pt x="356281" y="1320443"/>
                </a:moveTo>
                <a:cubicBezTo>
                  <a:pt x="341200" y="1516499"/>
                  <a:pt x="322150" y="1393468"/>
                  <a:pt x="270556" y="1406168"/>
                </a:cubicBezTo>
                <a:cubicBezTo>
                  <a:pt x="218962" y="1418868"/>
                  <a:pt x="87199" y="1614924"/>
                  <a:pt x="46718" y="1396643"/>
                </a:cubicBezTo>
                <a:cubicBezTo>
                  <a:pt x="6237" y="1178362"/>
                  <a:pt x="-24719" y="290950"/>
                  <a:pt x="27668" y="96481"/>
                </a:cubicBezTo>
                <a:cubicBezTo>
                  <a:pt x="80055" y="-97988"/>
                  <a:pt x="306274" y="29806"/>
                  <a:pt x="361043" y="229831"/>
                </a:cubicBezTo>
                <a:cubicBezTo>
                  <a:pt x="415812" y="429856"/>
                  <a:pt x="371362" y="1124387"/>
                  <a:pt x="356281" y="1320443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EE0315-943B-9D25-A6D1-AB18E93CD451}"/>
              </a:ext>
            </a:extLst>
          </p:cNvPr>
          <p:cNvSpPr txBox="1"/>
          <p:nvPr/>
        </p:nvSpPr>
        <p:spPr>
          <a:xfrm>
            <a:off x="3546237" y="3724155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183020-7D57-2A8D-5E55-9232ABDCBD1E}"/>
              </a:ext>
            </a:extLst>
          </p:cNvPr>
          <p:cNvSpPr txBox="1"/>
          <p:nvPr/>
        </p:nvSpPr>
        <p:spPr>
          <a:xfrm>
            <a:off x="2095325" y="4968275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D895614B-DF87-0D22-4B57-063C2D3A2AA2}"/>
              </a:ext>
            </a:extLst>
          </p:cNvPr>
          <p:cNvSpPr/>
          <p:nvPr/>
        </p:nvSpPr>
        <p:spPr>
          <a:xfrm>
            <a:off x="3543300" y="4114800"/>
            <a:ext cx="2228850" cy="457200"/>
          </a:xfrm>
          <a:custGeom>
            <a:avLst/>
            <a:gdLst>
              <a:gd name="connsiteX0" fmla="*/ 2228850 w 2228850"/>
              <a:gd name="connsiteY0" fmla="*/ 457200 h 457200"/>
              <a:gd name="connsiteX1" fmla="*/ 1771650 w 2228850"/>
              <a:gd name="connsiteY1" fmla="*/ 0 h 457200"/>
              <a:gd name="connsiteX2" fmla="*/ 0 w 222885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850" h="457200">
                <a:moveTo>
                  <a:pt x="2228850" y="457200"/>
                </a:moveTo>
                <a:lnTo>
                  <a:pt x="17716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D8557D6-15EA-3BB7-4162-E51A2B1044A5}"/>
              </a:ext>
            </a:extLst>
          </p:cNvPr>
          <p:cNvSpPr/>
          <p:nvPr/>
        </p:nvSpPr>
        <p:spPr>
          <a:xfrm>
            <a:off x="2143125" y="5334000"/>
            <a:ext cx="1743075" cy="171450"/>
          </a:xfrm>
          <a:custGeom>
            <a:avLst/>
            <a:gdLst>
              <a:gd name="connsiteX0" fmla="*/ 1743075 w 1743075"/>
              <a:gd name="connsiteY0" fmla="*/ 171450 h 171450"/>
              <a:gd name="connsiteX1" fmla="*/ 1571625 w 1743075"/>
              <a:gd name="connsiteY1" fmla="*/ 0 h 171450"/>
              <a:gd name="connsiteX2" fmla="*/ 0 w 1743075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171450">
                <a:moveTo>
                  <a:pt x="1743075" y="171450"/>
                </a:moveTo>
                <a:lnTo>
                  <a:pt x="1571625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C380A-258E-2C67-0838-9147FFC4A8FF}"/>
              </a:ext>
            </a:extLst>
          </p:cNvPr>
          <p:cNvSpPr/>
          <p:nvPr/>
        </p:nvSpPr>
        <p:spPr>
          <a:xfrm>
            <a:off x="4212427" y="1469939"/>
            <a:ext cx="2927500" cy="492939"/>
          </a:xfrm>
          <a:prstGeom prst="rect">
            <a:avLst/>
          </a:prstGeom>
          <a:solidFill>
            <a:srgbClr val="00B050">
              <a:alpha val="10000"/>
            </a:srgbClr>
          </a:solidFill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E0AF99-24EC-4E11-60FB-6B849844B864}"/>
              </a:ext>
            </a:extLst>
          </p:cNvPr>
          <p:cNvSpPr/>
          <p:nvPr/>
        </p:nvSpPr>
        <p:spPr>
          <a:xfrm>
            <a:off x="4212427" y="1357582"/>
            <a:ext cx="2927500" cy="82105"/>
          </a:xfrm>
          <a:prstGeom prst="rect">
            <a:avLst/>
          </a:prstGeom>
          <a:solidFill>
            <a:schemeClr val="bg1"/>
          </a:solidFill>
          <a:ln w="158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FB52097-6F1F-27F5-75D1-80803892E820}"/>
              </a:ext>
            </a:extLst>
          </p:cNvPr>
          <p:cNvGrpSpPr/>
          <p:nvPr/>
        </p:nvGrpSpPr>
        <p:grpSpPr>
          <a:xfrm>
            <a:off x="505790" y="3327030"/>
            <a:ext cx="2656510" cy="1225207"/>
            <a:chOff x="505790" y="3327030"/>
            <a:chExt cx="2656510" cy="122520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7F4FEF5-978D-6527-B7D0-D3E3F62D3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4077"/>
            <a:stretch/>
          </p:blipFill>
          <p:spPr>
            <a:xfrm>
              <a:off x="532719" y="3327030"/>
              <a:ext cx="2048556" cy="1225207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018C76-E3E4-9626-AFF9-308B80292D9F}"/>
                </a:ext>
              </a:extLst>
            </p:cNvPr>
            <p:cNvSpPr/>
            <p:nvPr/>
          </p:nvSpPr>
          <p:spPr>
            <a:xfrm>
              <a:off x="505790" y="4036750"/>
              <a:ext cx="2333038" cy="400110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DF5F85D-6D21-A005-0CD8-3F16E000A9CB}"/>
                </a:ext>
              </a:extLst>
            </p:cNvPr>
            <p:cNvSpPr/>
            <p:nvPr/>
          </p:nvSpPr>
          <p:spPr>
            <a:xfrm>
              <a:off x="532719" y="3942489"/>
              <a:ext cx="2629581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BC6FF4D-F154-D227-16C7-2F3AE9C0F59F}"/>
                </a:ext>
              </a:extLst>
            </p:cNvPr>
            <p:cNvSpPr/>
            <p:nvPr/>
          </p:nvSpPr>
          <p:spPr>
            <a:xfrm>
              <a:off x="1551943" y="4453496"/>
              <a:ext cx="1524632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8C7A933-3C5F-0C6A-D6F2-04C6E3A7F6D1}"/>
              </a:ext>
            </a:extLst>
          </p:cNvPr>
          <p:cNvGrpSpPr/>
          <p:nvPr/>
        </p:nvGrpSpPr>
        <p:grpSpPr>
          <a:xfrm>
            <a:off x="6472731" y="3847759"/>
            <a:ext cx="3448510" cy="606875"/>
            <a:chOff x="6472730" y="3847759"/>
            <a:chExt cx="3970333" cy="69870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9727EC-B4F2-9E2A-8865-DCE214E3D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E533DEF-DF19-EE86-70E3-92408C1449A7}"/>
                </a:ext>
              </a:extLst>
            </p:cNvPr>
            <p:cNvSpPr/>
            <p:nvPr/>
          </p:nvSpPr>
          <p:spPr>
            <a:xfrm>
              <a:off x="6472730" y="3847759"/>
              <a:ext cx="3970333" cy="356975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8CAE289-4CDE-1D22-A703-FCB25303D362}"/>
                </a:ext>
              </a:extLst>
            </p:cNvPr>
            <p:cNvSpPr/>
            <p:nvPr/>
          </p:nvSpPr>
          <p:spPr>
            <a:xfrm>
              <a:off x="6504701" y="4231507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6337946-5C86-2D7B-058D-A7DADCC55EAE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6E7C8BB-969A-FB6C-52DF-7F539EB50D53}"/>
              </a:ext>
            </a:extLst>
          </p:cNvPr>
          <p:cNvGrpSpPr/>
          <p:nvPr/>
        </p:nvGrpSpPr>
        <p:grpSpPr>
          <a:xfrm>
            <a:off x="6472731" y="4869945"/>
            <a:ext cx="3448510" cy="606874"/>
            <a:chOff x="6472730" y="3847760"/>
            <a:chExt cx="3970333" cy="69870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82FD380-4892-69A3-1E3C-014E26C75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5F5F0CA-9737-69E3-55F1-84C1DDB54089}"/>
                </a:ext>
              </a:extLst>
            </p:cNvPr>
            <p:cNvSpPr/>
            <p:nvPr/>
          </p:nvSpPr>
          <p:spPr>
            <a:xfrm>
              <a:off x="6472730" y="3847760"/>
              <a:ext cx="3970333" cy="175721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7469E69-62C0-E1E3-2520-267AFA2BC372}"/>
                </a:ext>
              </a:extLst>
            </p:cNvPr>
            <p:cNvSpPr/>
            <p:nvPr/>
          </p:nvSpPr>
          <p:spPr>
            <a:xfrm>
              <a:off x="6504701" y="4042272"/>
              <a:ext cx="2629581" cy="328043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F8AC7FE-908F-F5A3-637E-2F12D73637BC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B3A5BE14-5763-07A4-3E67-AB5ECA288F7C}"/>
              </a:ext>
            </a:extLst>
          </p:cNvPr>
          <p:cNvSpPr/>
          <p:nvPr/>
        </p:nvSpPr>
        <p:spPr>
          <a:xfrm>
            <a:off x="3783777" y="5333909"/>
            <a:ext cx="4526443" cy="608685"/>
          </a:xfrm>
          <a:custGeom>
            <a:avLst/>
            <a:gdLst>
              <a:gd name="connsiteX0" fmla="*/ 4179123 w 4526443"/>
              <a:gd name="connsiteY0" fmla="*/ 562066 h 608685"/>
              <a:gd name="connsiteX1" fmla="*/ 311973 w 4526443"/>
              <a:gd name="connsiteY1" fmla="*/ 533491 h 608685"/>
              <a:gd name="connsiteX2" fmla="*/ 397698 w 4526443"/>
              <a:gd name="connsiteY2" fmla="*/ 19141 h 608685"/>
              <a:gd name="connsiteX3" fmla="*/ 1721673 w 4526443"/>
              <a:gd name="connsiteY3" fmla="*/ 142966 h 608685"/>
              <a:gd name="connsiteX4" fmla="*/ 1912173 w 4526443"/>
              <a:gd name="connsiteY4" fmla="*/ 457291 h 608685"/>
              <a:gd name="connsiteX5" fmla="*/ 2493198 w 4526443"/>
              <a:gd name="connsiteY5" fmla="*/ 485866 h 608685"/>
              <a:gd name="connsiteX6" fmla="*/ 2540823 w 4526443"/>
              <a:gd name="connsiteY6" fmla="*/ 181066 h 608685"/>
              <a:gd name="connsiteX7" fmla="*/ 2940873 w 4526443"/>
              <a:gd name="connsiteY7" fmla="*/ 38191 h 608685"/>
              <a:gd name="connsiteX8" fmla="*/ 4198173 w 4526443"/>
              <a:gd name="connsiteY8" fmla="*/ 114391 h 608685"/>
              <a:gd name="connsiteX9" fmla="*/ 4179123 w 4526443"/>
              <a:gd name="connsiteY9" fmla="*/ 562066 h 60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6443" h="608685">
                <a:moveTo>
                  <a:pt x="4179123" y="562066"/>
                </a:moveTo>
                <a:cubicBezTo>
                  <a:pt x="3531423" y="631916"/>
                  <a:pt x="942210" y="623978"/>
                  <a:pt x="311973" y="533491"/>
                </a:cubicBezTo>
                <a:cubicBezTo>
                  <a:pt x="-318264" y="443004"/>
                  <a:pt x="162748" y="84228"/>
                  <a:pt x="397698" y="19141"/>
                </a:cubicBezTo>
                <a:cubicBezTo>
                  <a:pt x="632648" y="-45946"/>
                  <a:pt x="1469260" y="69941"/>
                  <a:pt x="1721673" y="142966"/>
                </a:cubicBezTo>
                <a:cubicBezTo>
                  <a:pt x="1974085" y="215991"/>
                  <a:pt x="1783586" y="400141"/>
                  <a:pt x="1912173" y="457291"/>
                </a:cubicBezTo>
                <a:cubicBezTo>
                  <a:pt x="2040760" y="514441"/>
                  <a:pt x="2388423" y="531903"/>
                  <a:pt x="2493198" y="485866"/>
                </a:cubicBezTo>
                <a:cubicBezTo>
                  <a:pt x="2597973" y="439828"/>
                  <a:pt x="2466211" y="255678"/>
                  <a:pt x="2540823" y="181066"/>
                </a:cubicBezTo>
                <a:cubicBezTo>
                  <a:pt x="2615435" y="106454"/>
                  <a:pt x="2664648" y="49303"/>
                  <a:pt x="2940873" y="38191"/>
                </a:cubicBezTo>
                <a:cubicBezTo>
                  <a:pt x="3217098" y="27079"/>
                  <a:pt x="3987036" y="31841"/>
                  <a:pt x="4198173" y="114391"/>
                </a:cubicBezTo>
                <a:cubicBezTo>
                  <a:pt x="4409310" y="196941"/>
                  <a:pt x="4826823" y="492216"/>
                  <a:pt x="4179123" y="562066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79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282453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&lt;F_Roof Style Schedule&gt;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A5756-5CD2-6A28-41F0-F686DF5EE1C7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63EF-87DA-04D5-5CA6-1DF052D4755C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C4D62A-A9DA-36A1-F5F1-DE88E153FFEC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9E468E-CEA6-A4D4-38DB-7868A57AE8A4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CEB0-1D6F-3215-A2DE-D9B9773454FF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78E17-86FA-8035-938A-9E127E543D2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5F307-575F-8503-2A61-4035B8D3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4" y="2038156"/>
            <a:ext cx="6487042" cy="1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43D6-FEEF-C6E1-F749-B503115A8133}"/>
              </a:ext>
            </a:extLst>
          </p:cNvPr>
          <p:cNvSpPr txBox="1"/>
          <p:nvPr/>
        </p:nvSpPr>
        <p:spPr>
          <a:xfrm>
            <a:off x="1487491" y="1498681"/>
            <a:ext cx="28245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&lt;G_Door Style Schedule&gt;</a:t>
            </a:r>
          </a:p>
          <a:p>
            <a:r>
              <a:rPr lang="en-US" altLang="ko-KR" dirty="0"/>
              <a:t>&lt;H_Window Style Schedule&gt;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9D1E4-E8EA-B100-A755-18866107EE35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59CB-B925-D3C5-C03A-F8BCA648A099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1F4095-5BEE-9A81-475A-FD65241475E9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AAC02-C243-8FC2-4948-47F96FC775C6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3B3C7-D60C-E9B8-9400-C281DB3443BE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Doors /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2939-1F89-EA9C-03A8-9DB0078D4582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문과 창호의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180750-59DD-E900-908F-09F45D55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2" y="836713"/>
            <a:ext cx="4294165" cy="4479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8AD20-AE97-11F8-A28D-E6692FA1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74" y="1716891"/>
            <a:ext cx="4542854" cy="45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5885C4-1C13-B662-E9E0-09CFDCAD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27464"/>
            <a:ext cx="9372600" cy="5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AF279A-332D-4A43-AAEA-37BADD2E9B0D}">
  <ds:schemaRefs>
    <ds:schemaRef ds:uri="http://purl.org/dc/terms/"/>
    <ds:schemaRef ds:uri="1df8d749-692d-49a0-b17f-039abb75530b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31d58751-bbf6-4d52-983e-b571b4cec1a2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8781</TotalTime>
  <Words>4773</Words>
  <Application>Microsoft Office PowerPoint</Application>
  <PresentationFormat>와이드스크린</PresentationFormat>
  <Paragraphs>572</Paragraphs>
  <Slides>29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책임매니저</cp:lastModifiedBy>
  <cp:revision>399</cp:revision>
  <dcterms:created xsi:type="dcterms:W3CDTF">2021-09-07T01:56:47Z</dcterms:created>
  <dcterms:modified xsi:type="dcterms:W3CDTF">2024-02-05T11:50:53Z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