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90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D584A-160E-0A59-0E40-30973E5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C55FAD-FFBF-1899-1552-3BED3A8C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1830</Words>
  <Application>Microsoft Office PowerPoint</Application>
  <PresentationFormat>와이드스크린</PresentationFormat>
  <Paragraphs>634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306</cp:revision>
  <dcterms:created xsi:type="dcterms:W3CDTF">2024-09-10T03:41:37Z</dcterms:created>
  <dcterms:modified xsi:type="dcterms:W3CDTF">2025-01-17T06:04:33Z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2025-01-17T04:43:52Z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