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90" r:id="rId22"/>
    <p:sldId id="369" r:id="rId23"/>
    <p:sldId id="370" r:id="rId24"/>
    <p:sldId id="373" r:id="rId25"/>
    <p:sldId id="382" r:id="rId26"/>
    <p:sldId id="387" r:id="rId27"/>
    <p:sldId id="374" r:id="rId28"/>
    <p:sldId id="378" r:id="rId29"/>
    <p:sldId id="379" r:id="rId30"/>
    <p:sldId id="380" r:id="rId31"/>
    <p:sldId id="389" r:id="rId3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90"/>
            <p14:sldId id="369"/>
            <p14:sldId id="370"/>
            <p14:sldId id="373"/>
            <p14:sldId id="382"/>
            <p14:sldId id="387"/>
            <p14:sldId id="374"/>
            <p14:sldId id="378"/>
            <p14:sldId id="379"/>
            <p14:sldId id="380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4F40-423B-8147-4748-94536BD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6CCF5-43BE-C2BB-B8B1-8C05D1707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9C749-F625-D2E0-1474-48191F25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AAAD2-5ADE-2624-B40B-E4DA5255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(##_Bid_Elements Join Order Organizer.dyn)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어색하게배치되는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(#2_Bid_Room Size and Style_Injector.dyn)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&lt;Stair&gt;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계단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Ramp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&lt;Ramp&gt;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램프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6E08F-6934-BD8D-06BF-273ECDDD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/>
          <a:stretch/>
        </p:blipFill>
        <p:spPr>
          <a:xfrm>
            <a:off x="6803089" y="1412780"/>
            <a:ext cx="3585882" cy="224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2C86C8-8F01-8641-417F-3080E5CB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30" y="3907625"/>
            <a:ext cx="3585882" cy="2260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6908F4-703F-E1A2-5193-8A4E7B03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97" y="3748078"/>
            <a:ext cx="1910975" cy="1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74F5-0AEB-C8E5-E622-8D165EAC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2D27C-C8FC-2766-C10F-7D8532495411}"/>
              </a:ext>
            </a:extLst>
          </p:cNvPr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Stoop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5D5FA4-38F9-426E-0669-50B85BB89462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DD653-D9D9-67CF-0B9D-02C648D9F652}"/>
              </a:ext>
            </a:extLst>
          </p:cNvPr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CBD83-88AF-AC57-1121-B9AE680EFE90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3F9472B-81ED-7591-05AE-DB7B420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A3BB7-850A-51F0-D330-82ABEF998D80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DBBBA-9FD0-CB82-37E8-7EF9D773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8577-DD15-BC2D-CFE7-C11266BDC75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0F692E-9C68-3438-BF41-9731BA9D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1146281"/>
            <a:ext cx="3172268" cy="257210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4"/>
            <a:ext cx="2406650" cy="149295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  <a:p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Wall,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경우 별도의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없이 입찰용 패밀리를 이용해 입력</a:t>
            </a:r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‘H_’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붙여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“##_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CEF2DB-D936-E949-1A88-78C27DE4E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11" y="4745974"/>
            <a:ext cx="4664844" cy="6726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E1736A-2747-BD3D-C91F-F22C8120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6" y="5141262"/>
            <a:ext cx="3664891" cy="128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40ACEA-F7F8-42E0-8DC1-847CA58733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296"/>
          <a:stretch/>
        </p:blipFill>
        <p:spPr>
          <a:xfrm>
            <a:off x="5479341" y="2907036"/>
            <a:ext cx="2785497" cy="19876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부재들 에서만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81FFF-399D-4B5B-3044-97A69E4B60EE}"/>
              </a:ext>
            </a:extLst>
          </p:cNvPr>
          <p:cNvSpPr/>
          <p:nvPr/>
        </p:nvSpPr>
        <p:spPr>
          <a:xfrm>
            <a:off x="6095999" y="3780145"/>
            <a:ext cx="2124635" cy="293264"/>
          </a:xfrm>
          <a:prstGeom prst="rect">
            <a:avLst/>
          </a:pr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93C032C-FB9F-F0FE-E623-9EB2187132A4}"/>
              </a:ext>
            </a:extLst>
          </p:cNvPr>
          <p:cNvSpPr/>
          <p:nvPr/>
        </p:nvSpPr>
        <p:spPr>
          <a:xfrm>
            <a:off x="4089400" y="3994150"/>
            <a:ext cx="2006600" cy="298450"/>
          </a:xfrm>
          <a:custGeom>
            <a:avLst/>
            <a:gdLst>
              <a:gd name="connsiteX0" fmla="*/ 2006600 w 2006600"/>
              <a:gd name="connsiteY0" fmla="*/ 0 h 298450"/>
              <a:gd name="connsiteX1" fmla="*/ 1708150 w 2006600"/>
              <a:gd name="connsiteY1" fmla="*/ 298450 h 298450"/>
              <a:gd name="connsiteX2" fmla="*/ 971550 w 2006600"/>
              <a:gd name="connsiteY2" fmla="*/ 298450 h 298450"/>
              <a:gd name="connsiteX3" fmla="*/ 692150 w 2006600"/>
              <a:gd name="connsiteY3" fmla="*/ 19050 h 298450"/>
              <a:gd name="connsiteX4" fmla="*/ 0 w 2006600"/>
              <a:gd name="connsiteY4" fmla="*/ 190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298450">
                <a:moveTo>
                  <a:pt x="2006600" y="0"/>
                </a:moveTo>
                <a:lnTo>
                  <a:pt x="1708150" y="298450"/>
                </a:lnTo>
                <a:lnTo>
                  <a:pt x="971550" y="298450"/>
                </a:lnTo>
                <a:lnTo>
                  <a:pt x="692150" y="19050"/>
                </a:lnTo>
                <a:lnTo>
                  <a:pt x="0" y="19050"/>
                </a:lnTo>
              </a:path>
            </a:pathLst>
          </a:cu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EFB9-8684-C7AE-A08C-CEA6E382834F}"/>
              </a:ext>
            </a:extLst>
          </p:cNvPr>
          <p:cNvSpPr txBox="1"/>
          <p:nvPr/>
        </p:nvSpPr>
        <p:spPr>
          <a:xfrm>
            <a:off x="3970036" y="3598023"/>
            <a:ext cx="185325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도면화에 활용될 파라미터라면 </a:t>
            </a:r>
            <a:r>
              <a:rPr lang="en-US" altLang="ko-KR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Shared parameter </a:t>
            </a:r>
            <a:r>
              <a:rPr lang="ko-KR" altLang="en-US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이름 선택 요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인테리어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3397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A_Key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(Floor)&gt;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(Skirt)&gt;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(Wall)&gt;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(Ceiling)&gt;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1EF81-6B7C-3DA7-E996-8AE85608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47"/>
          <a:stretch/>
        </p:blipFill>
        <p:spPr>
          <a:xfrm>
            <a:off x="5618537" y="1264784"/>
            <a:ext cx="6259427" cy="46392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E_Key</a:t>
            </a:r>
            <a:r>
              <a:rPr lang="en-US" altLang="ko-KR" dirty="0"/>
              <a:t> Schedule for Wall Style&gt;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F_Key</a:t>
            </a:r>
            <a:r>
              <a:rPr lang="en-US" altLang="ko-KR" dirty="0"/>
              <a:t> Schedule for Roof Style&gt;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A-4.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G_Key</a:t>
            </a:r>
            <a:r>
              <a:rPr lang="en-US" altLang="ko-KR" dirty="0"/>
              <a:t> Schedule for Door Style&gt;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H_Key</a:t>
            </a:r>
            <a:r>
              <a:rPr lang="en-US" altLang="ko-KR" dirty="0"/>
              <a:t> Schedule for Window Style&gt;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AF279A-332D-4A43-AAEA-37BADD2E9B0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df8d749-692d-49a0-b17f-039abb75530b"/>
    <ds:schemaRef ds:uri="http://schemas.openxmlformats.org/package/2006/metadata/core-properties"/>
    <ds:schemaRef ds:uri="31d58751-bbf6-4d52-983e-b571b4cec1a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9482</TotalTime>
  <Words>4634</Words>
  <Application>Microsoft Office PowerPoint</Application>
  <PresentationFormat>와이드스크린</PresentationFormat>
  <Paragraphs>542</Paragraphs>
  <Slides>28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플랜트건축설계팀 매니저</cp:lastModifiedBy>
  <cp:revision>449</cp:revision>
  <cp:lastPrinted>2024-02-21T01:50:45Z</cp:lastPrinted>
  <dcterms:created xsi:type="dcterms:W3CDTF">2021-09-07T01:56:47Z</dcterms:created>
  <dcterms:modified xsi:type="dcterms:W3CDTF">2024-02-21T04:55:16Z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