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698536"/>
              </p:ext>
            </p:extLst>
          </p:nvPr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983007"/>
              </p:ext>
            </p:extLst>
          </p:nvPr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7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293515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937937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1830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37755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37755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079825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604</Words>
  <Application>Microsoft Office PowerPoint</Application>
  <PresentationFormat>와이드스크린</PresentationFormat>
  <Paragraphs>322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 Unicode MS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장만규(JANG MAN KYU) 책임매니저</cp:lastModifiedBy>
  <cp:revision>68</cp:revision>
  <dcterms:created xsi:type="dcterms:W3CDTF">2024-09-10T03:41:37Z</dcterms:created>
  <dcterms:modified xsi:type="dcterms:W3CDTF">2024-09-20T05:59:33Z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</Properties>
</file>